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9"/>
  </p:notesMasterIdLst>
  <p:sldIdLst>
    <p:sldId id="256" r:id="rId2"/>
    <p:sldId id="958" r:id="rId3"/>
    <p:sldId id="4434" r:id="rId4"/>
    <p:sldId id="4435" r:id="rId5"/>
    <p:sldId id="4438" r:id="rId6"/>
    <p:sldId id="4437" r:id="rId7"/>
    <p:sldId id="4436" r:id="rId8"/>
    <p:sldId id="959" r:id="rId9"/>
    <p:sldId id="4416" r:id="rId10"/>
    <p:sldId id="4415" r:id="rId11"/>
    <p:sldId id="4424" r:id="rId12"/>
    <p:sldId id="4420" r:id="rId13"/>
    <p:sldId id="4425" r:id="rId14"/>
    <p:sldId id="4421" r:id="rId15"/>
    <p:sldId id="4426" r:id="rId16"/>
    <p:sldId id="4422" r:id="rId17"/>
    <p:sldId id="4428" r:id="rId18"/>
    <p:sldId id="4427" r:id="rId19"/>
    <p:sldId id="4429" r:id="rId20"/>
    <p:sldId id="4432" r:id="rId21"/>
    <p:sldId id="4407" r:id="rId22"/>
    <p:sldId id="4413" r:id="rId23"/>
    <p:sldId id="4408" r:id="rId24"/>
    <p:sldId id="4410" r:id="rId25"/>
    <p:sldId id="4431" r:id="rId26"/>
    <p:sldId id="4430" r:id="rId27"/>
    <p:sldId id="4390" r:id="rId28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50" autoAdjust="0"/>
    <p:restoredTop sz="95833" autoAdjust="0"/>
  </p:normalViewPr>
  <p:slideViewPr>
    <p:cSldViewPr snapToGrid="0">
      <p:cViewPr>
        <p:scale>
          <a:sx n="60" d="100"/>
          <a:sy n="60" d="100"/>
        </p:scale>
        <p:origin x="-432" y="-3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30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iagrams/_rels/data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svg"/><Relationship Id="rId3" Type="http://schemas.openxmlformats.org/officeDocument/2006/relationships/image" Target="../media/image14.png"/><Relationship Id="rId7" Type="http://schemas.openxmlformats.org/officeDocument/2006/relationships/image" Target="../media/image16.png"/><Relationship Id="rId2" Type="http://schemas.openxmlformats.org/officeDocument/2006/relationships/image" Target="../media/image15.svg"/><Relationship Id="rId1" Type="http://schemas.openxmlformats.org/officeDocument/2006/relationships/image" Target="../media/image13.png"/><Relationship Id="rId6" Type="http://schemas.openxmlformats.org/officeDocument/2006/relationships/image" Target="../media/image19.svg"/><Relationship Id="rId5" Type="http://schemas.openxmlformats.org/officeDocument/2006/relationships/image" Target="../media/image15.png"/><Relationship Id="rId4" Type="http://schemas.openxmlformats.org/officeDocument/2006/relationships/image" Target="../media/image17.svg"/></Relationships>
</file>

<file path=ppt/diagrams/_rels/drawing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svg"/><Relationship Id="rId3" Type="http://schemas.openxmlformats.org/officeDocument/2006/relationships/image" Target="../media/image14.png"/><Relationship Id="rId7" Type="http://schemas.openxmlformats.org/officeDocument/2006/relationships/image" Target="../media/image16.png"/><Relationship Id="rId2" Type="http://schemas.openxmlformats.org/officeDocument/2006/relationships/image" Target="../media/image15.svg"/><Relationship Id="rId1" Type="http://schemas.openxmlformats.org/officeDocument/2006/relationships/image" Target="../media/image13.png"/><Relationship Id="rId6" Type="http://schemas.openxmlformats.org/officeDocument/2006/relationships/image" Target="../media/image19.svg"/><Relationship Id="rId5" Type="http://schemas.openxmlformats.org/officeDocument/2006/relationships/image" Target="../media/image15.png"/><Relationship Id="rId4" Type="http://schemas.openxmlformats.org/officeDocument/2006/relationships/image" Target="../media/image1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80F8DB-F29E-46A2-ADDE-82C08CEE5D62}" type="doc">
      <dgm:prSet loTypeId="urn:microsoft.com/office/officeart/2005/8/layout/h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s-PE"/>
        </a:p>
      </dgm:t>
    </dgm:pt>
    <dgm:pt modelId="{A01C680B-583E-4ED9-8BDE-CF2F5322AD75}">
      <dgm:prSet phldrT="[Texto]" custT="1"/>
      <dgm:spPr/>
      <dgm:t>
        <a:bodyPr/>
        <a:lstStyle/>
        <a:p>
          <a:r>
            <a:rPr lang="es-PE" sz="1400" dirty="0">
              <a:latin typeface="Arial" panose="020B0604020202020204" pitchFamily="34" charset="0"/>
              <a:cs typeface="Arial" panose="020B0604020202020204" pitchFamily="34" charset="0"/>
            </a:rPr>
            <a:t>Entradas</a:t>
          </a:r>
        </a:p>
      </dgm:t>
    </dgm:pt>
    <dgm:pt modelId="{9BA19C96-4D44-4F1D-ADDF-33FB92BEE404}" type="parTrans" cxnId="{D86287B9-3F35-4C93-8CB8-8CA0B429C56A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8706534-6188-482F-9E9A-8B39C54D6EDF}" type="sibTrans" cxnId="{D86287B9-3F35-4C93-8CB8-8CA0B429C56A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8CD494A-4F8F-416C-9AB6-162A84C988CA}">
      <dgm:prSet phldrT="[Texto]" custT="1"/>
      <dgm:spPr/>
      <dgm:t>
        <a:bodyPr/>
        <a:lstStyle/>
        <a:p>
          <a:endParaRPr lang="es-PE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CB82596-CEE9-4F4B-BBF6-96FCCA818222}" type="parTrans" cxnId="{B6E50E7E-D4F8-4620-A50B-41DCB5BD2731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DB93B8D-2A7C-4593-B856-D2D5CAE77907}" type="sibTrans" cxnId="{B6E50E7E-D4F8-4620-A50B-41DCB5BD2731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883D99A-51D5-4108-8C2A-93DA851D606F}">
      <dgm:prSet phldrT="[Texto]" custT="1"/>
      <dgm:spPr/>
      <dgm:t>
        <a:bodyPr/>
        <a:lstStyle/>
        <a:p>
          <a:r>
            <a:rPr lang="es-PE" sz="1400" kern="1200" dirty="0">
              <a:latin typeface="Arial" panose="020B0604020202020204" pitchFamily="34" charset="0"/>
              <a:cs typeface="Arial" panose="020B0604020202020204" pitchFamily="34" charset="0"/>
            </a:rPr>
            <a:t>Modelo conceptual del SNMPGI.</a:t>
          </a:r>
          <a:endParaRPr lang="es-PE" sz="14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FF12C3B3-F66E-481E-BBCB-62C3E1E28C6B}" type="parTrans" cxnId="{30F704D9-2B6F-4A91-AC37-6FE09A56BFA2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1414306-81B6-4193-9A29-1E6CAE09CC84}" type="sibTrans" cxnId="{30F704D9-2B6F-4A91-AC37-6FE09A56BFA2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3135E96-6531-4F6B-9BE5-38B93FEAD5B9}">
      <dgm:prSet phldrT="[Texto]" custT="1"/>
      <dgm:spPr/>
      <dgm:t>
        <a:bodyPr/>
        <a:lstStyle/>
        <a:p>
          <a:r>
            <a:rPr lang="es-PE" sz="1400" dirty="0">
              <a:latin typeface="Arial" panose="020B0604020202020204" pitchFamily="34" charset="0"/>
              <a:cs typeface="Arial" panose="020B0604020202020204" pitchFamily="34" charset="0"/>
            </a:rPr>
            <a:t>Salidas</a:t>
          </a:r>
        </a:p>
      </dgm:t>
    </dgm:pt>
    <dgm:pt modelId="{BB276BD1-8D0E-42F7-BF2E-A8B343448C38}" type="parTrans" cxnId="{42D3E602-1597-4615-8143-DC62653317E2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E2A36F6-8DF6-4510-9D4A-187DB69826A9}" type="sibTrans" cxnId="{42D3E602-1597-4615-8143-DC62653317E2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38069DD-BECF-45A8-AB7C-94DD61F5F224}">
      <dgm:prSet phldrT="[Texto]" custT="1"/>
      <dgm:spPr/>
      <dgm:t>
        <a:bodyPr/>
        <a:lstStyle/>
        <a:p>
          <a:r>
            <a:rPr lang="es-PE" sz="1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rPr>
            <a:t>Documento de análisis de requerimientos (Anexo 5 MDS)</a:t>
          </a:r>
        </a:p>
      </dgm:t>
    </dgm:pt>
    <dgm:pt modelId="{3CFB02DF-5B55-4C3E-B477-DC02ECB0B727}" type="parTrans" cxnId="{BC66C55F-F643-4868-86E0-F3D968B4F72F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620D8BC-096D-40DE-B333-628934698B68}" type="sibTrans" cxnId="{BC66C55F-F643-4868-86E0-F3D968B4F72F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1199A33-21D5-454E-930C-2B57810B4ECE}">
      <dgm:prSet phldrT="[Texto]" custT="1"/>
      <dgm:spPr/>
      <dgm:t>
        <a:bodyPr/>
        <a:lstStyle/>
        <a:p>
          <a:r>
            <a:rPr lang="es-PE" sz="1400" dirty="0">
              <a:latin typeface="Arial" panose="020B0604020202020204" pitchFamily="34" charset="0"/>
              <a:cs typeface="Arial" panose="020B0604020202020204" pitchFamily="34" charset="0"/>
            </a:rPr>
            <a:t>FR23. Cronograma y matriz de responsables</a:t>
          </a:r>
        </a:p>
      </dgm:t>
    </dgm:pt>
    <dgm:pt modelId="{1AD351E0-2B38-460A-B441-E58EEC5175C1}" type="parTrans" cxnId="{CC5D3B56-4375-46F5-BA78-366F965BDE36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F3C6CFA-331C-4A5B-A685-7F9D1CD5D1B9}" type="sibTrans" cxnId="{CC5D3B56-4375-46F5-BA78-366F965BDE36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AAF56E2-96A5-4911-A0D8-9282D9855D40}">
      <dgm:prSet custT="1"/>
      <dgm:spPr/>
      <dgm:t>
        <a:bodyPr/>
        <a:lstStyle/>
        <a:p>
          <a:r>
            <a:rPr lang="es-PE" sz="1400" dirty="0">
              <a:latin typeface="Arial" panose="020B0604020202020204" pitchFamily="34" charset="0"/>
              <a:cs typeface="Arial" panose="020B0604020202020204" pitchFamily="34" charset="0"/>
            </a:rPr>
            <a:t>FR21. Matriz de riesgos</a:t>
          </a:r>
        </a:p>
      </dgm:t>
    </dgm:pt>
    <dgm:pt modelId="{0CA640E8-1E99-4895-805D-B4C3DE52CD90}" type="parTrans" cxnId="{4219C566-DB7F-49C4-9285-E3701762BE26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E46D7FA-ED2F-459C-B90B-82050FD376AA}" type="sibTrans" cxnId="{4219C566-DB7F-49C4-9285-E3701762BE26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4F06BAB-D423-4D33-804A-6EC29D4C3E42}">
      <dgm:prSet custT="1"/>
      <dgm:spPr/>
      <dgm:t>
        <a:bodyPr/>
        <a:lstStyle/>
        <a:p>
          <a:r>
            <a:rPr lang="es-PE" sz="1400" dirty="0">
              <a:latin typeface="Arial" panose="020B0604020202020204" pitchFamily="34" charset="0"/>
              <a:cs typeface="Arial" panose="020B0604020202020204" pitchFamily="34" charset="0"/>
            </a:rPr>
            <a:t>FR20. Matriz de comunicaciones</a:t>
          </a:r>
        </a:p>
      </dgm:t>
    </dgm:pt>
    <dgm:pt modelId="{EB8ACA6F-07BA-4205-B377-599C375EFF34}" type="parTrans" cxnId="{140E91C6-38ED-433B-8CAD-E70319CB2C2C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08A2645-C142-47C0-9E01-807DB2E6124A}" type="sibTrans" cxnId="{140E91C6-38ED-433B-8CAD-E70319CB2C2C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23A6391-4CB2-4AD0-8F92-4C9E3A60D264}">
      <dgm:prSet phldrT="[Texto]" custT="1"/>
      <dgm:spPr/>
      <dgm:t>
        <a:bodyPr/>
        <a:lstStyle/>
        <a:p>
          <a:r>
            <a:rPr lang="es-PE" sz="1400" dirty="0">
              <a:latin typeface="Arial" panose="020B0604020202020204" pitchFamily="34" charset="0"/>
              <a:cs typeface="Arial" panose="020B0604020202020204" pitchFamily="34" charset="0"/>
            </a:rPr>
            <a:t>Documento integrado de las salidas de cada proceso.</a:t>
          </a:r>
        </a:p>
      </dgm:t>
    </dgm:pt>
    <dgm:pt modelId="{78319ADB-05C4-4327-9504-FD84CFB728C7}" type="parTrans" cxnId="{27FD7839-AE32-4B80-BC4B-E1B77CADC3EC}">
      <dgm:prSet/>
      <dgm:spPr/>
      <dgm:t>
        <a:bodyPr/>
        <a:lstStyle/>
        <a:p>
          <a:endParaRPr lang="es-PE" sz="1400"/>
        </a:p>
      </dgm:t>
    </dgm:pt>
    <dgm:pt modelId="{79CBF3AE-1998-4E94-8C45-4C36623A19B0}" type="sibTrans" cxnId="{27FD7839-AE32-4B80-BC4B-E1B77CADC3EC}">
      <dgm:prSet/>
      <dgm:spPr/>
      <dgm:t>
        <a:bodyPr/>
        <a:lstStyle/>
        <a:p>
          <a:endParaRPr lang="es-PE" sz="1400"/>
        </a:p>
      </dgm:t>
    </dgm:pt>
    <dgm:pt modelId="{BA310721-BF48-4C76-8AC6-579F99EEB30F}">
      <dgm:prSet phldrT="[Texto]" custT="1"/>
      <dgm:spPr/>
      <dgm:t>
        <a:bodyPr/>
        <a:lstStyle/>
        <a:p>
          <a:r>
            <a:rPr lang="es-PE" sz="1400" dirty="0">
              <a:latin typeface="Arial" panose="020B0604020202020204" pitchFamily="34" charset="0"/>
              <a:cs typeface="Arial" panose="020B0604020202020204" pitchFamily="34" charset="0"/>
            </a:rPr>
            <a:t>Documento integrado de catálogo de fuentes de datos externas.</a:t>
          </a:r>
        </a:p>
      </dgm:t>
    </dgm:pt>
    <dgm:pt modelId="{6ABC869B-05E3-46CA-9131-64BA2ACBADDE}" type="parTrans" cxnId="{E7051C76-EAB5-4FC0-ADB9-EB3560D976A3}">
      <dgm:prSet/>
      <dgm:spPr/>
      <dgm:t>
        <a:bodyPr/>
        <a:lstStyle/>
        <a:p>
          <a:endParaRPr lang="es-PE" sz="1400"/>
        </a:p>
      </dgm:t>
    </dgm:pt>
    <dgm:pt modelId="{69C38244-86AC-4282-BE2D-411E77F8387E}" type="sibTrans" cxnId="{E7051C76-EAB5-4FC0-ADB9-EB3560D976A3}">
      <dgm:prSet/>
      <dgm:spPr/>
      <dgm:t>
        <a:bodyPr/>
        <a:lstStyle/>
        <a:p>
          <a:endParaRPr lang="es-PE" sz="1400"/>
        </a:p>
      </dgm:t>
    </dgm:pt>
    <dgm:pt modelId="{FB71CDFA-140C-4DC6-B430-0D52877ABD4D}">
      <dgm:prSet custT="1"/>
      <dgm:spPr/>
      <dgm:t>
        <a:bodyPr/>
        <a:lstStyle/>
        <a:p>
          <a:r>
            <a:rPr lang="es-PE" sz="1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Reglas de negocio</a:t>
          </a:r>
        </a:p>
      </dgm:t>
    </dgm:pt>
    <dgm:pt modelId="{165125EF-C833-41C9-B162-7AA524F28F5A}" type="parTrans" cxnId="{434BF3A9-71BD-4564-9022-68F111259CE8}">
      <dgm:prSet/>
      <dgm:spPr/>
      <dgm:t>
        <a:bodyPr/>
        <a:lstStyle/>
        <a:p>
          <a:endParaRPr lang="es-PE" sz="1400"/>
        </a:p>
      </dgm:t>
    </dgm:pt>
    <dgm:pt modelId="{E671ACA7-F568-45BE-A260-BE2B1130C740}" type="sibTrans" cxnId="{434BF3A9-71BD-4564-9022-68F111259CE8}">
      <dgm:prSet/>
      <dgm:spPr/>
      <dgm:t>
        <a:bodyPr/>
        <a:lstStyle/>
        <a:p>
          <a:endParaRPr lang="es-PE" sz="1400"/>
        </a:p>
      </dgm:t>
    </dgm:pt>
    <dgm:pt modelId="{52BE9E41-59F8-4440-9243-28F563095C5F}">
      <dgm:prSet custT="1"/>
      <dgm:spPr/>
      <dgm:t>
        <a:bodyPr/>
        <a:lstStyle/>
        <a:p>
          <a:r>
            <a:rPr lang="es-PE" sz="1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Modelo funcional detallado de los procesos – Fases CI</a:t>
          </a:r>
        </a:p>
      </dgm:t>
    </dgm:pt>
    <dgm:pt modelId="{915F9937-BF53-4363-981A-84917EF6245E}" type="parTrans" cxnId="{0D93B930-8001-4C8C-B067-FDB6BC1C266B}">
      <dgm:prSet/>
      <dgm:spPr/>
      <dgm:t>
        <a:bodyPr/>
        <a:lstStyle/>
        <a:p>
          <a:endParaRPr lang="es-PE" sz="1400"/>
        </a:p>
      </dgm:t>
    </dgm:pt>
    <dgm:pt modelId="{FE5157BA-7C74-4AAE-8708-5AFD2FBA300D}" type="sibTrans" cxnId="{0D93B930-8001-4C8C-B067-FDB6BC1C266B}">
      <dgm:prSet/>
      <dgm:spPr/>
      <dgm:t>
        <a:bodyPr/>
        <a:lstStyle/>
        <a:p>
          <a:endParaRPr lang="es-PE" sz="1400"/>
        </a:p>
      </dgm:t>
    </dgm:pt>
    <dgm:pt modelId="{72437EF2-2197-4444-95E1-FB6A0642FAD6}">
      <dgm:prSet custT="1"/>
      <dgm:spPr/>
      <dgm:t>
        <a:bodyPr/>
        <a:lstStyle/>
        <a:p>
          <a:r>
            <a:rPr lang="es-PE" sz="1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Análisis de requerimientos de los procesos – Fases CI</a:t>
          </a:r>
        </a:p>
      </dgm:t>
    </dgm:pt>
    <dgm:pt modelId="{C28B5BAB-3CD5-4529-8905-DAA521E289CD}" type="parTrans" cxnId="{805CB4EF-C5E8-457A-84F9-5C093F549654}">
      <dgm:prSet/>
      <dgm:spPr/>
      <dgm:t>
        <a:bodyPr/>
        <a:lstStyle/>
        <a:p>
          <a:endParaRPr lang="es-PE" sz="1400"/>
        </a:p>
      </dgm:t>
    </dgm:pt>
    <dgm:pt modelId="{23CD91CB-1BE8-4B48-AB94-EBE6BD48531E}" type="sibTrans" cxnId="{805CB4EF-C5E8-457A-84F9-5C093F549654}">
      <dgm:prSet/>
      <dgm:spPr/>
      <dgm:t>
        <a:bodyPr/>
        <a:lstStyle/>
        <a:p>
          <a:endParaRPr lang="es-PE" sz="1400"/>
        </a:p>
      </dgm:t>
    </dgm:pt>
    <dgm:pt modelId="{162B5C64-C9C1-4593-874D-4478206F1238}">
      <dgm:prSet phldrT="[Texto]" custT="1"/>
      <dgm:spPr/>
      <dgm:t>
        <a:bodyPr/>
        <a:lstStyle/>
        <a:p>
          <a:r>
            <a:rPr lang="es-PE" sz="1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rPr>
            <a:t>Matriz de trazabilidad de requerimientos (Anexo 7 MDS)</a:t>
          </a:r>
        </a:p>
      </dgm:t>
    </dgm:pt>
    <dgm:pt modelId="{AF5C10B8-59D8-4A6D-95FC-A9BE4898151B}" type="parTrans" cxnId="{B33B8DEB-36D9-4BC6-8C0F-6FA97FE2C0F4}">
      <dgm:prSet/>
      <dgm:spPr/>
      <dgm:t>
        <a:bodyPr/>
        <a:lstStyle/>
        <a:p>
          <a:endParaRPr lang="es-PE" sz="1400"/>
        </a:p>
      </dgm:t>
    </dgm:pt>
    <dgm:pt modelId="{6B57CAFA-B6B8-4BB0-892D-482F2C369F63}" type="sibTrans" cxnId="{B33B8DEB-36D9-4BC6-8C0F-6FA97FE2C0F4}">
      <dgm:prSet/>
      <dgm:spPr/>
      <dgm:t>
        <a:bodyPr/>
        <a:lstStyle/>
        <a:p>
          <a:endParaRPr lang="es-PE" sz="1400"/>
        </a:p>
      </dgm:t>
    </dgm:pt>
    <dgm:pt modelId="{88872682-C24B-4697-A177-6E4CBDDB5286}">
      <dgm:prSet phldrT="[Texto]" custT="1"/>
      <dgm:spPr/>
      <dgm:t>
        <a:bodyPr/>
        <a:lstStyle/>
        <a:p>
          <a:r>
            <a:rPr lang="es-PE" sz="1400" dirty="0">
              <a:latin typeface="Arial" panose="020B0604020202020204" pitchFamily="34" charset="0"/>
              <a:cs typeface="Arial" panose="020B0604020202020204" pitchFamily="34" charset="0"/>
            </a:rPr>
            <a:t>Matriz de estimación de esfuerzo.</a:t>
          </a:r>
        </a:p>
      </dgm:t>
    </dgm:pt>
    <dgm:pt modelId="{8DBE9DD8-6A76-4771-BE0B-4F9936F5DD63}" type="parTrans" cxnId="{92566A70-5B7C-49AE-9CB8-B13D802AEFB5}">
      <dgm:prSet/>
      <dgm:spPr/>
      <dgm:t>
        <a:bodyPr/>
        <a:lstStyle/>
        <a:p>
          <a:endParaRPr lang="es-PE" sz="1400"/>
        </a:p>
      </dgm:t>
    </dgm:pt>
    <dgm:pt modelId="{7DE928CA-7444-4AD1-B328-ACB050C3B324}" type="sibTrans" cxnId="{92566A70-5B7C-49AE-9CB8-B13D802AEFB5}">
      <dgm:prSet/>
      <dgm:spPr/>
      <dgm:t>
        <a:bodyPr/>
        <a:lstStyle/>
        <a:p>
          <a:endParaRPr lang="es-PE" sz="1400"/>
        </a:p>
      </dgm:t>
    </dgm:pt>
    <dgm:pt modelId="{637EEB33-B519-4634-A5E0-AEA64D02ACF8}">
      <dgm:prSet custT="1"/>
      <dgm:spPr/>
      <dgm:t>
        <a:bodyPr/>
        <a:lstStyle/>
        <a:p>
          <a:r>
            <a:rPr lang="es-PE" sz="1400" dirty="0">
              <a:latin typeface="Arial" panose="020B0604020202020204" pitchFamily="34" charset="0"/>
              <a:cs typeface="Arial" panose="020B0604020202020204" pitchFamily="34" charset="0"/>
            </a:rPr>
            <a:t>Plan de Monitoreo y Control</a:t>
          </a:r>
        </a:p>
      </dgm:t>
    </dgm:pt>
    <dgm:pt modelId="{B2B372C5-2B24-4617-8795-32F01C903869}" type="parTrans" cxnId="{440106B8-9BDF-4C0A-B515-CCDE5A77F01E}">
      <dgm:prSet/>
      <dgm:spPr/>
      <dgm:t>
        <a:bodyPr/>
        <a:lstStyle/>
        <a:p>
          <a:endParaRPr lang="es-PE" sz="1400"/>
        </a:p>
      </dgm:t>
    </dgm:pt>
    <dgm:pt modelId="{F724B7B5-7036-4CF2-8B3C-41F6B66F37A0}" type="sibTrans" cxnId="{440106B8-9BDF-4C0A-B515-CCDE5A77F01E}">
      <dgm:prSet/>
      <dgm:spPr/>
      <dgm:t>
        <a:bodyPr/>
        <a:lstStyle/>
        <a:p>
          <a:endParaRPr lang="es-PE" sz="1400"/>
        </a:p>
      </dgm:t>
    </dgm:pt>
    <dgm:pt modelId="{0AEB002C-B520-406E-A7AE-EDE357502E2F}">
      <dgm:prSet phldrT="[Texto]" custT="1"/>
      <dgm:spPr/>
      <dgm:t>
        <a:bodyPr/>
        <a:lstStyle/>
        <a:p>
          <a:r>
            <a:rPr lang="es-PE" sz="1400" dirty="0">
              <a:latin typeface="Arial" panose="020B0604020202020204" pitchFamily="34" charset="0"/>
              <a:cs typeface="Arial" panose="020B0604020202020204" pitchFamily="34" charset="0"/>
            </a:rPr>
            <a:t>Reporte de orientación técnica.</a:t>
          </a:r>
        </a:p>
      </dgm:t>
    </dgm:pt>
    <dgm:pt modelId="{4FDA551A-B79D-44CA-81DA-F48383B657C8}" type="parTrans" cxnId="{E40BEDD4-AA1C-439B-BE45-7669B8C9BEC1}">
      <dgm:prSet/>
      <dgm:spPr/>
      <dgm:t>
        <a:bodyPr/>
        <a:lstStyle/>
        <a:p>
          <a:endParaRPr lang="es-PE" sz="1400"/>
        </a:p>
      </dgm:t>
    </dgm:pt>
    <dgm:pt modelId="{F42851BA-A465-4CA4-BF55-3D2679C83EA4}" type="sibTrans" cxnId="{E40BEDD4-AA1C-439B-BE45-7669B8C9BEC1}">
      <dgm:prSet/>
      <dgm:spPr/>
      <dgm:t>
        <a:bodyPr/>
        <a:lstStyle/>
        <a:p>
          <a:endParaRPr lang="es-PE" sz="1400"/>
        </a:p>
      </dgm:t>
    </dgm:pt>
    <dgm:pt modelId="{5E413959-6AD9-4B71-A49E-28BD7C712A06}" type="pres">
      <dgm:prSet presAssocID="{4080F8DB-F29E-46A2-ADDE-82C08CEE5D6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PE"/>
        </a:p>
      </dgm:t>
    </dgm:pt>
    <dgm:pt modelId="{25FD8FD3-8790-44B1-91AE-FB78356DCDB4}" type="pres">
      <dgm:prSet presAssocID="{A01C680B-583E-4ED9-8BDE-CF2F5322AD75}" presName="composite" presStyleCnt="0"/>
      <dgm:spPr/>
    </dgm:pt>
    <dgm:pt modelId="{7AC269A4-F1D4-43BB-A677-0DD89AEEE1D6}" type="pres">
      <dgm:prSet presAssocID="{A01C680B-583E-4ED9-8BDE-CF2F5322AD75}" presName="parTx" presStyleLbl="alignNode1" presStyleIdx="0" presStyleCnt="2" custScaleX="111104" custScaleY="9261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E86768BF-EBAE-48EA-8FBD-7ED9F840DC18}" type="pres">
      <dgm:prSet presAssocID="{A01C680B-583E-4ED9-8BDE-CF2F5322AD75}" presName="desTx" presStyleLbl="alignAccFollowNode1" presStyleIdx="0" presStyleCnt="2" custScaleX="111029" custScaleY="100000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9408BA5C-ED68-49BF-8C1A-108DCB1AE0CE}" type="pres">
      <dgm:prSet presAssocID="{38706534-6188-482F-9E9A-8B39C54D6EDF}" presName="space" presStyleCnt="0"/>
      <dgm:spPr/>
    </dgm:pt>
    <dgm:pt modelId="{2B78393C-68B0-480F-840B-DDC3EE12EF1C}" type="pres">
      <dgm:prSet presAssocID="{33135E96-6531-4F6B-9BE5-38B93FEAD5B9}" presName="composite" presStyleCnt="0"/>
      <dgm:spPr/>
    </dgm:pt>
    <dgm:pt modelId="{FD42C361-AFE3-4439-AB17-964D2F0409FA}" type="pres">
      <dgm:prSet presAssocID="{33135E96-6531-4F6B-9BE5-38B93FEAD5B9}" presName="parTx" presStyleLbl="alignNode1" presStyleIdx="1" presStyleCnt="2" custScaleY="100000" custLinFactNeighborX="-4103" custLinFactNeighborY="415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4046C80A-ADB7-466D-8742-4A65D58B982F}" type="pres">
      <dgm:prSet presAssocID="{33135E96-6531-4F6B-9BE5-38B93FEAD5B9}" presName="desTx" presStyleLbl="alignAccFollowNode1" presStyleIdx="1" presStyleCnt="2" custScaleY="99078" custLinFactNeighborX="-3761" custLinFactNeighborY="1888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</dgm:ptLst>
  <dgm:cxnLst>
    <dgm:cxn modelId="{822A283A-05E5-48E4-817E-34F8EE3199C6}" type="presOf" srcId="{637EEB33-B519-4634-A5E0-AEA64D02ACF8}" destId="{4046C80A-ADB7-466D-8742-4A65D58B982F}" srcOrd="0" destOrd="3" presId="urn:microsoft.com/office/officeart/2005/8/layout/hList1"/>
    <dgm:cxn modelId="{27FD7839-AE32-4B80-BC4B-E1B77CADC3EC}" srcId="{33135E96-6531-4F6B-9BE5-38B93FEAD5B9}" destId="{523A6391-4CB2-4AD0-8F92-4C9E3A60D264}" srcOrd="7" destOrd="0" parTransId="{78319ADB-05C4-4327-9504-FD84CFB728C7}" sibTransId="{79CBF3AE-1998-4E94-8C45-4C36623A19B0}"/>
    <dgm:cxn modelId="{07A93D11-94DB-41F2-A873-DAD931444C91}" type="presOf" srcId="{FB71CDFA-140C-4DC6-B430-0D52877ABD4D}" destId="{E86768BF-EBAE-48EA-8FBD-7ED9F840DC18}" srcOrd="0" destOrd="2" presId="urn:microsoft.com/office/officeart/2005/8/layout/hList1"/>
    <dgm:cxn modelId="{80602592-68B8-4664-8B5F-DA0F663DD6B6}" type="presOf" srcId="{D883D99A-51D5-4108-8C2A-93DA851D606F}" destId="{E86768BF-EBAE-48EA-8FBD-7ED9F840DC18}" srcOrd="0" destOrd="1" presId="urn:microsoft.com/office/officeart/2005/8/layout/hList1"/>
    <dgm:cxn modelId="{30F704D9-2B6F-4A91-AC37-6FE09A56BFA2}" srcId="{A01C680B-583E-4ED9-8BDE-CF2F5322AD75}" destId="{D883D99A-51D5-4108-8C2A-93DA851D606F}" srcOrd="1" destOrd="0" parTransId="{FF12C3B3-F66E-481E-BBCB-62C3E1E28C6B}" sibTransId="{D1414306-81B6-4193-9A29-1E6CAE09CC84}"/>
    <dgm:cxn modelId="{42D3E602-1597-4615-8143-DC62653317E2}" srcId="{4080F8DB-F29E-46A2-ADDE-82C08CEE5D62}" destId="{33135E96-6531-4F6B-9BE5-38B93FEAD5B9}" srcOrd="1" destOrd="0" parTransId="{BB276BD1-8D0E-42F7-BF2E-A8B343448C38}" sibTransId="{BE2A36F6-8DF6-4510-9D4A-187DB69826A9}"/>
    <dgm:cxn modelId="{F30EC10D-5B45-4C0C-BDF7-22A714896E07}" type="presOf" srcId="{A01C680B-583E-4ED9-8BDE-CF2F5322AD75}" destId="{7AC269A4-F1D4-43BB-A677-0DD89AEEE1D6}" srcOrd="0" destOrd="0" presId="urn:microsoft.com/office/officeart/2005/8/layout/hList1"/>
    <dgm:cxn modelId="{E40BEDD4-AA1C-439B-BE45-7669B8C9BEC1}" srcId="{33135E96-6531-4F6B-9BE5-38B93FEAD5B9}" destId="{0AEB002C-B520-406E-A7AE-EDE357502E2F}" srcOrd="9" destOrd="0" parTransId="{4FDA551A-B79D-44CA-81DA-F48383B657C8}" sibTransId="{F42851BA-A465-4CA4-BF55-3D2679C83EA4}"/>
    <dgm:cxn modelId="{41AF690C-771F-421C-AA1F-4E15B2763F54}" type="presOf" srcId="{6AAF56E2-96A5-4911-A0D8-9282D9855D40}" destId="{4046C80A-ADB7-466D-8742-4A65D58B982F}" srcOrd="0" destOrd="1" presId="urn:microsoft.com/office/officeart/2005/8/layout/hList1"/>
    <dgm:cxn modelId="{74E53037-1B0A-4E72-9B6A-E66E8D1FF476}" type="presOf" srcId="{33135E96-6531-4F6B-9BE5-38B93FEAD5B9}" destId="{FD42C361-AFE3-4439-AB17-964D2F0409FA}" srcOrd="0" destOrd="0" presId="urn:microsoft.com/office/officeart/2005/8/layout/hList1"/>
    <dgm:cxn modelId="{698AA10D-593B-4E03-B5C8-3B1A423C5A4D}" type="presOf" srcId="{72437EF2-2197-4444-95E1-FB6A0642FAD6}" destId="{E86768BF-EBAE-48EA-8FBD-7ED9F840DC18}" srcOrd="0" destOrd="4" presId="urn:microsoft.com/office/officeart/2005/8/layout/hList1"/>
    <dgm:cxn modelId="{1C6F8CD6-06CD-43DF-801C-F43D32628024}" type="presOf" srcId="{94F06BAB-D423-4D33-804A-6EC29D4C3E42}" destId="{4046C80A-ADB7-466D-8742-4A65D58B982F}" srcOrd="0" destOrd="2" presId="urn:microsoft.com/office/officeart/2005/8/layout/hList1"/>
    <dgm:cxn modelId="{B33B8DEB-36D9-4BC6-8C0F-6FA97FE2C0F4}" srcId="{33135E96-6531-4F6B-9BE5-38B93FEAD5B9}" destId="{162B5C64-C9C1-4593-874D-4478206F1238}" srcOrd="5" destOrd="0" parTransId="{AF5C10B8-59D8-4A6D-95FC-A9BE4898151B}" sibTransId="{6B57CAFA-B6B8-4BB0-892D-482F2C369F63}"/>
    <dgm:cxn modelId="{434BF3A9-71BD-4564-9022-68F111259CE8}" srcId="{A01C680B-583E-4ED9-8BDE-CF2F5322AD75}" destId="{FB71CDFA-140C-4DC6-B430-0D52877ABD4D}" srcOrd="2" destOrd="0" parTransId="{165125EF-C833-41C9-B162-7AA524F28F5A}" sibTransId="{E671ACA7-F568-45BE-A260-BE2B1130C740}"/>
    <dgm:cxn modelId="{D33F24BB-0776-4B5D-B2B1-B26A3DB006D8}" type="presOf" srcId="{D38069DD-BECF-45A8-AB7C-94DD61F5F224}" destId="{4046C80A-ADB7-466D-8742-4A65D58B982F}" srcOrd="0" destOrd="4" presId="urn:microsoft.com/office/officeart/2005/8/layout/hList1"/>
    <dgm:cxn modelId="{CC5D3B56-4375-46F5-BA78-366F965BDE36}" srcId="{33135E96-6531-4F6B-9BE5-38B93FEAD5B9}" destId="{91199A33-21D5-454E-930C-2B57810B4ECE}" srcOrd="0" destOrd="0" parTransId="{1AD351E0-2B38-460A-B441-E58EEC5175C1}" sibTransId="{3F3C6CFA-331C-4A5B-A685-7F9D1CD5D1B9}"/>
    <dgm:cxn modelId="{140E91C6-38ED-433B-8CAD-E70319CB2C2C}" srcId="{33135E96-6531-4F6B-9BE5-38B93FEAD5B9}" destId="{94F06BAB-D423-4D33-804A-6EC29D4C3E42}" srcOrd="2" destOrd="0" parTransId="{EB8ACA6F-07BA-4205-B377-599C375EFF34}" sibTransId="{208A2645-C142-47C0-9E01-807DB2E6124A}"/>
    <dgm:cxn modelId="{E7051C76-EAB5-4FC0-ADB9-EB3560D976A3}" srcId="{33135E96-6531-4F6B-9BE5-38B93FEAD5B9}" destId="{BA310721-BF48-4C76-8AC6-579F99EEB30F}" srcOrd="8" destOrd="0" parTransId="{6ABC869B-05E3-46CA-9131-64BA2ACBADDE}" sibTransId="{69C38244-86AC-4282-BE2D-411E77F8387E}"/>
    <dgm:cxn modelId="{BC66C55F-F643-4868-86E0-F3D968B4F72F}" srcId="{33135E96-6531-4F6B-9BE5-38B93FEAD5B9}" destId="{D38069DD-BECF-45A8-AB7C-94DD61F5F224}" srcOrd="4" destOrd="0" parTransId="{3CFB02DF-5B55-4C3E-B477-DC02ECB0B727}" sibTransId="{E620D8BC-096D-40DE-B333-628934698B68}"/>
    <dgm:cxn modelId="{0D93B930-8001-4C8C-B067-FDB6BC1C266B}" srcId="{A01C680B-583E-4ED9-8BDE-CF2F5322AD75}" destId="{52BE9E41-59F8-4440-9243-28F563095C5F}" srcOrd="3" destOrd="0" parTransId="{915F9937-BF53-4363-981A-84917EF6245E}" sibTransId="{FE5157BA-7C74-4AAE-8708-5AFD2FBA300D}"/>
    <dgm:cxn modelId="{F61F5EF2-58F3-498C-897D-84044EDDF073}" type="presOf" srcId="{0AEB002C-B520-406E-A7AE-EDE357502E2F}" destId="{4046C80A-ADB7-466D-8742-4A65D58B982F}" srcOrd="0" destOrd="9" presId="urn:microsoft.com/office/officeart/2005/8/layout/hList1"/>
    <dgm:cxn modelId="{B6E50E7E-D4F8-4620-A50B-41DCB5BD2731}" srcId="{A01C680B-583E-4ED9-8BDE-CF2F5322AD75}" destId="{68CD494A-4F8F-416C-9AB6-162A84C988CA}" srcOrd="0" destOrd="0" parTransId="{9CB82596-CEE9-4F4B-BBF6-96FCCA818222}" sibTransId="{BDB93B8D-2A7C-4593-B856-D2D5CAE77907}"/>
    <dgm:cxn modelId="{92566A70-5B7C-49AE-9CB8-B13D802AEFB5}" srcId="{33135E96-6531-4F6B-9BE5-38B93FEAD5B9}" destId="{88872682-C24B-4697-A177-6E4CBDDB5286}" srcOrd="6" destOrd="0" parTransId="{8DBE9DD8-6A76-4771-BE0B-4F9936F5DD63}" sibTransId="{7DE928CA-7444-4AD1-B328-ACB050C3B324}"/>
    <dgm:cxn modelId="{1180C6F7-A67C-418C-8EC8-F1FC8021F23F}" type="presOf" srcId="{523A6391-4CB2-4AD0-8F92-4C9E3A60D264}" destId="{4046C80A-ADB7-466D-8742-4A65D58B982F}" srcOrd="0" destOrd="7" presId="urn:microsoft.com/office/officeart/2005/8/layout/hList1"/>
    <dgm:cxn modelId="{4219C566-DB7F-49C4-9285-E3701762BE26}" srcId="{33135E96-6531-4F6B-9BE5-38B93FEAD5B9}" destId="{6AAF56E2-96A5-4911-A0D8-9282D9855D40}" srcOrd="1" destOrd="0" parTransId="{0CA640E8-1E99-4895-805D-B4C3DE52CD90}" sibTransId="{4E46D7FA-ED2F-459C-B90B-82050FD376AA}"/>
    <dgm:cxn modelId="{8CF6478F-5959-450F-8493-E52E67D90B1A}" type="presOf" srcId="{88872682-C24B-4697-A177-6E4CBDDB5286}" destId="{4046C80A-ADB7-466D-8742-4A65D58B982F}" srcOrd="0" destOrd="6" presId="urn:microsoft.com/office/officeart/2005/8/layout/hList1"/>
    <dgm:cxn modelId="{440106B8-9BDF-4C0A-B515-CCDE5A77F01E}" srcId="{33135E96-6531-4F6B-9BE5-38B93FEAD5B9}" destId="{637EEB33-B519-4634-A5E0-AEA64D02ACF8}" srcOrd="3" destOrd="0" parTransId="{B2B372C5-2B24-4617-8795-32F01C903869}" sibTransId="{F724B7B5-7036-4CF2-8B3C-41F6B66F37A0}"/>
    <dgm:cxn modelId="{1DCFBEEB-BC72-4D36-A68D-399967D8D0F1}" type="presOf" srcId="{91199A33-21D5-454E-930C-2B57810B4ECE}" destId="{4046C80A-ADB7-466D-8742-4A65D58B982F}" srcOrd="0" destOrd="0" presId="urn:microsoft.com/office/officeart/2005/8/layout/hList1"/>
    <dgm:cxn modelId="{DB117DF9-A424-4183-9438-48D1F5325E20}" type="presOf" srcId="{162B5C64-C9C1-4593-874D-4478206F1238}" destId="{4046C80A-ADB7-466D-8742-4A65D58B982F}" srcOrd="0" destOrd="5" presId="urn:microsoft.com/office/officeart/2005/8/layout/hList1"/>
    <dgm:cxn modelId="{805CB4EF-C5E8-457A-84F9-5C093F549654}" srcId="{A01C680B-583E-4ED9-8BDE-CF2F5322AD75}" destId="{72437EF2-2197-4444-95E1-FB6A0642FAD6}" srcOrd="4" destOrd="0" parTransId="{C28B5BAB-3CD5-4529-8905-DAA521E289CD}" sibTransId="{23CD91CB-1BE8-4B48-AB94-EBE6BD48531E}"/>
    <dgm:cxn modelId="{E6273F0C-A571-44C9-9DED-9DE415B4B11E}" type="presOf" srcId="{4080F8DB-F29E-46A2-ADDE-82C08CEE5D62}" destId="{5E413959-6AD9-4B71-A49E-28BD7C712A06}" srcOrd="0" destOrd="0" presId="urn:microsoft.com/office/officeart/2005/8/layout/hList1"/>
    <dgm:cxn modelId="{C3C34BD0-93D6-4823-99F6-D7C3525978AE}" type="presOf" srcId="{52BE9E41-59F8-4440-9243-28F563095C5F}" destId="{E86768BF-EBAE-48EA-8FBD-7ED9F840DC18}" srcOrd="0" destOrd="3" presId="urn:microsoft.com/office/officeart/2005/8/layout/hList1"/>
    <dgm:cxn modelId="{A489FDCE-6070-4AC7-80B0-C13CF7F3A6F6}" type="presOf" srcId="{68CD494A-4F8F-416C-9AB6-162A84C988CA}" destId="{E86768BF-EBAE-48EA-8FBD-7ED9F840DC18}" srcOrd="0" destOrd="0" presId="urn:microsoft.com/office/officeart/2005/8/layout/hList1"/>
    <dgm:cxn modelId="{B94EAD79-361C-470B-AB42-B216AA9E3A91}" type="presOf" srcId="{BA310721-BF48-4C76-8AC6-579F99EEB30F}" destId="{4046C80A-ADB7-466D-8742-4A65D58B982F}" srcOrd="0" destOrd="8" presId="urn:microsoft.com/office/officeart/2005/8/layout/hList1"/>
    <dgm:cxn modelId="{D86287B9-3F35-4C93-8CB8-8CA0B429C56A}" srcId="{4080F8DB-F29E-46A2-ADDE-82C08CEE5D62}" destId="{A01C680B-583E-4ED9-8BDE-CF2F5322AD75}" srcOrd="0" destOrd="0" parTransId="{9BA19C96-4D44-4F1D-ADDF-33FB92BEE404}" sibTransId="{38706534-6188-482F-9E9A-8B39C54D6EDF}"/>
    <dgm:cxn modelId="{02B16F82-A7AA-4896-9151-91734230FF55}" type="presParOf" srcId="{5E413959-6AD9-4B71-A49E-28BD7C712A06}" destId="{25FD8FD3-8790-44B1-91AE-FB78356DCDB4}" srcOrd="0" destOrd="0" presId="urn:microsoft.com/office/officeart/2005/8/layout/hList1"/>
    <dgm:cxn modelId="{91CF8E94-A43B-4FAC-9825-A2B7B7AEA246}" type="presParOf" srcId="{25FD8FD3-8790-44B1-91AE-FB78356DCDB4}" destId="{7AC269A4-F1D4-43BB-A677-0DD89AEEE1D6}" srcOrd="0" destOrd="0" presId="urn:microsoft.com/office/officeart/2005/8/layout/hList1"/>
    <dgm:cxn modelId="{3E4DD28B-86FD-42FD-9A4F-CB2840A2D57F}" type="presParOf" srcId="{25FD8FD3-8790-44B1-91AE-FB78356DCDB4}" destId="{E86768BF-EBAE-48EA-8FBD-7ED9F840DC18}" srcOrd="1" destOrd="0" presId="urn:microsoft.com/office/officeart/2005/8/layout/hList1"/>
    <dgm:cxn modelId="{02D86CFD-31E9-428A-8FDA-14BE0C35D968}" type="presParOf" srcId="{5E413959-6AD9-4B71-A49E-28BD7C712A06}" destId="{9408BA5C-ED68-49BF-8C1A-108DCB1AE0CE}" srcOrd="1" destOrd="0" presId="urn:microsoft.com/office/officeart/2005/8/layout/hList1"/>
    <dgm:cxn modelId="{9DC5EB59-9C33-4B1B-B9A8-589841D9DB5B}" type="presParOf" srcId="{5E413959-6AD9-4B71-A49E-28BD7C712A06}" destId="{2B78393C-68B0-480F-840B-DDC3EE12EF1C}" srcOrd="2" destOrd="0" presId="urn:microsoft.com/office/officeart/2005/8/layout/hList1"/>
    <dgm:cxn modelId="{FC4DF1D8-AB84-4D58-B81D-92E5E606D81B}" type="presParOf" srcId="{2B78393C-68B0-480F-840B-DDC3EE12EF1C}" destId="{FD42C361-AFE3-4439-AB17-964D2F0409FA}" srcOrd="0" destOrd="0" presId="urn:microsoft.com/office/officeart/2005/8/layout/hList1"/>
    <dgm:cxn modelId="{5FBAA017-D22D-45F8-A9E5-5281707486A2}" type="presParOf" srcId="{2B78393C-68B0-480F-840B-DDC3EE12EF1C}" destId="{4046C80A-ADB7-466D-8742-4A65D58B982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080F8DB-F29E-46A2-ADDE-82C08CEE5D62}" type="doc">
      <dgm:prSet loTypeId="urn:microsoft.com/office/officeart/2005/8/layout/h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s-PE"/>
        </a:p>
      </dgm:t>
    </dgm:pt>
    <dgm:pt modelId="{A01C680B-583E-4ED9-8BDE-CF2F5322AD75}">
      <dgm:prSet phldrT="[Texto]" custT="1"/>
      <dgm:spPr/>
      <dgm:t>
        <a:bodyPr/>
        <a:lstStyle/>
        <a:p>
          <a:r>
            <a:rPr lang="es-PE" sz="1400" dirty="0">
              <a:latin typeface="Arial" panose="020B0604020202020204" pitchFamily="34" charset="0"/>
              <a:cs typeface="Arial" panose="020B0604020202020204" pitchFamily="34" charset="0"/>
            </a:rPr>
            <a:t>Entradas</a:t>
          </a:r>
        </a:p>
      </dgm:t>
    </dgm:pt>
    <dgm:pt modelId="{9BA19C96-4D44-4F1D-ADDF-33FB92BEE404}" type="parTrans" cxnId="{D86287B9-3F35-4C93-8CB8-8CA0B429C56A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8706534-6188-482F-9E9A-8B39C54D6EDF}" type="sibTrans" cxnId="{D86287B9-3F35-4C93-8CB8-8CA0B429C56A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8CD494A-4F8F-416C-9AB6-162A84C988CA}">
      <dgm:prSet phldrT="[Texto]" custT="1"/>
      <dgm:spPr/>
      <dgm:t>
        <a:bodyPr/>
        <a:lstStyle/>
        <a:p>
          <a:endParaRPr lang="es-PE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CB82596-CEE9-4F4B-BBF6-96FCCA818222}" type="parTrans" cxnId="{B6E50E7E-D4F8-4620-A50B-41DCB5BD2731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DB93B8D-2A7C-4593-B856-D2D5CAE77907}" type="sibTrans" cxnId="{B6E50E7E-D4F8-4620-A50B-41DCB5BD2731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883D99A-51D5-4108-8C2A-93DA851D606F}">
      <dgm:prSet phldrT="[Texto]" custT="1"/>
      <dgm:spPr/>
      <dgm:t>
        <a:bodyPr/>
        <a:lstStyle/>
        <a:p>
          <a:r>
            <a:rPr lang="es-PE" sz="1400" kern="1200" dirty="0">
              <a:latin typeface="Arial" panose="020B0604020202020204" pitchFamily="34" charset="0"/>
              <a:cs typeface="Arial" panose="020B0604020202020204" pitchFamily="34" charset="0"/>
            </a:rPr>
            <a:t>Documentos generados en la fase de Programación.</a:t>
          </a:r>
          <a:endParaRPr lang="es-PE" sz="14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FF12C3B3-F66E-481E-BBCB-62C3E1E28C6B}" type="parTrans" cxnId="{30F704D9-2B6F-4A91-AC37-6FE09A56BFA2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1414306-81B6-4193-9A29-1E6CAE09CC84}" type="sibTrans" cxnId="{30F704D9-2B6F-4A91-AC37-6FE09A56BFA2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3135E96-6531-4F6B-9BE5-38B93FEAD5B9}">
      <dgm:prSet phldrT="[Texto]" custT="1"/>
      <dgm:spPr/>
      <dgm:t>
        <a:bodyPr/>
        <a:lstStyle/>
        <a:p>
          <a:r>
            <a:rPr lang="es-PE" sz="1400" dirty="0">
              <a:latin typeface="Arial" panose="020B0604020202020204" pitchFamily="34" charset="0"/>
              <a:cs typeface="Arial" panose="020B0604020202020204" pitchFamily="34" charset="0"/>
            </a:rPr>
            <a:t>Salidas</a:t>
          </a:r>
        </a:p>
      </dgm:t>
    </dgm:pt>
    <dgm:pt modelId="{BB276BD1-8D0E-42F7-BF2E-A8B343448C38}" type="parTrans" cxnId="{42D3E602-1597-4615-8143-DC62653317E2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E2A36F6-8DF6-4510-9D4A-187DB69826A9}" type="sibTrans" cxnId="{42D3E602-1597-4615-8143-DC62653317E2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1199A33-21D5-454E-930C-2B57810B4ECE}">
      <dgm:prSet phldrT="[Texto]" custT="1"/>
      <dgm:spPr/>
      <dgm:t>
        <a:bodyPr/>
        <a:lstStyle/>
        <a:p>
          <a:r>
            <a:rPr lang="es-PE" sz="1400" dirty="0">
              <a:latin typeface="Arial" panose="020B0604020202020204" pitchFamily="34" charset="0"/>
              <a:cs typeface="Arial" panose="020B0604020202020204" pitchFamily="34" charset="0"/>
            </a:rPr>
            <a:t>FR23. Cronograma y matriz de responsables</a:t>
          </a:r>
        </a:p>
      </dgm:t>
    </dgm:pt>
    <dgm:pt modelId="{1AD351E0-2B38-460A-B441-E58EEC5175C1}" type="parTrans" cxnId="{CC5D3B56-4375-46F5-BA78-366F965BDE36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F3C6CFA-331C-4A5B-A685-7F9D1CD5D1B9}" type="sibTrans" cxnId="{CC5D3B56-4375-46F5-BA78-366F965BDE36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AAF56E2-96A5-4911-A0D8-9282D9855D40}">
      <dgm:prSet custT="1"/>
      <dgm:spPr/>
      <dgm:t>
        <a:bodyPr/>
        <a:lstStyle/>
        <a:p>
          <a:r>
            <a:rPr lang="es-PE" sz="1400" dirty="0">
              <a:latin typeface="Arial" panose="020B0604020202020204" pitchFamily="34" charset="0"/>
              <a:cs typeface="Arial" panose="020B0604020202020204" pitchFamily="34" charset="0"/>
            </a:rPr>
            <a:t>FR21. Matriz de riesgos</a:t>
          </a:r>
        </a:p>
      </dgm:t>
    </dgm:pt>
    <dgm:pt modelId="{0CA640E8-1E99-4895-805D-B4C3DE52CD90}" type="parTrans" cxnId="{4219C566-DB7F-49C4-9285-E3701762BE26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E46D7FA-ED2F-459C-B90B-82050FD376AA}" type="sibTrans" cxnId="{4219C566-DB7F-49C4-9285-E3701762BE26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4F06BAB-D423-4D33-804A-6EC29D4C3E42}">
      <dgm:prSet custT="1"/>
      <dgm:spPr/>
      <dgm:t>
        <a:bodyPr/>
        <a:lstStyle/>
        <a:p>
          <a:r>
            <a:rPr lang="es-PE" sz="1400" dirty="0">
              <a:latin typeface="Arial" panose="020B0604020202020204" pitchFamily="34" charset="0"/>
              <a:cs typeface="Arial" panose="020B0604020202020204" pitchFamily="34" charset="0"/>
            </a:rPr>
            <a:t>FR20. Matriz de comunicaciones</a:t>
          </a:r>
        </a:p>
      </dgm:t>
    </dgm:pt>
    <dgm:pt modelId="{EB8ACA6F-07BA-4205-B377-599C375EFF34}" type="parTrans" cxnId="{140E91C6-38ED-433B-8CAD-E70319CB2C2C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08A2645-C142-47C0-9E01-807DB2E6124A}" type="sibTrans" cxnId="{140E91C6-38ED-433B-8CAD-E70319CB2C2C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37EEB33-B519-4634-A5E0-AEA64D02ACF8}">
      <dgm:prSet custT="1"/>
      <dgm:spPr/>
      <dgm:t>
        <a:bodyPr/>
        <a:lstStyle/>
        <a:p>
          <a:r>
            <a:rPr lang="es-PE" sz="1400" dirty="0">
              <a:latin typeface="Arial" panose="020B0604020202020204" pitchFamily="34" charset="0"/>
              <a:cs typeface="Arial" panose="020B0604020202020204" pitchFamily="34" charset="0"/>
            </a:rPr>
            <a:t>Plan de Monitoreo y Control</a:t>
          </a:r>
        </a:p>
      </dgm:t>
    </dgm:pt>
    <dgm:pt modelId="{B2B372C5-2B24-4617-8795-32F01C903869}" type="parTrans" cxnId="{440106B8-9BDF-4C0A-B515-CCDE5A77F01E}">
      <dgm:prSet/>
      <dgm:spPr/>
      <dgm:t>
        <a:bodyPr/>
        <a:lstStyle/>
        <a:p>
          <a:endParaRPr lang="es-PE"/>
        </a:p>
      </dgm:t>
    </dgm:pt>
    <dgm:pt modelId="{F724B7B5-7036-4CF2-8B3C-41F6B66F37A0}" type="sibTrans" cxnId="{440106B8-9BDF-4C0A-B515-CCDE5A77F01E}">
      <dgm:prSet/>
      <dgm:spPr/>
      <dgm:t>
        <a:bodyPr/>
        <a:lstStyle/>
        <a:p>
          <a:endParaRPr lang="es-PE"/>
        </a:p>
      </dgm:t>
    </dgm:pt>
    <dgm:pt modelId="{6675773F-0F15-49BF-A54C-80A08652A143}">
      <dgm:prSet custT="1"/>
      <dgm:spPr/>
      <dgm:t>
        <a:bodyPr/>
        <a:lstStyle/>
        <a:p>
          <a:r>
            <a:rPr lang="es-PE" sz="1400" dirty="0">
              <a:latin typeface="Arial" panose="020B0604020202020204" pitchFamily="34" charset="0"/>
              <a:cs typeface="Arial" panose="020B0604020202020204" pitchFamily="34" charset="0"/>
            </a:rPr>
            <a:t>Reporte de acompañamiento técnico especializado.</a:t>
          </a:r>
        </a:p>
      </dgm:t>
    </dgm:pt>
    <dgm:pt modelId="{AE09EA39-93D6-4EBF-81D3-0C25AEF2776C}" type="parTrans" cxnId="{2BC22859-0DB0-4908-8CD6-D2066D093717}">
      <dgm:prSet/>
      <dgm:spPr/>
      <dgm:t>
        <a:bodyPr/>
        <a:lstStyle/>
        <a:p>
          <a:endParaRPr lang="es-PE"/>
        </a:p>
      </dgm:t>
    </dgm:pt>
    <dgm:pt modelId="{093E4145-6ADE-4D6C-9F5C-BAAD347C6CE6}" type="sibTrans" cxnId="{2BC22859-0DB0-4908-8CD6-D2066D093717}">
      <dgm:prSet/>
      <dgm:spPr/>
      <dgm:t>
        <a:bodyPr/>
        <a:lstStyle/>
        <a:p>
          <a:endParaRPr lang="es-PE"/>
        </a:p>
      </dgm:t>
    </dgm:pt>
    <dgm:pt modelId="{4D1A237F-8B0C-4586-BCAD-E255E38E4F63}">
      <dgm:prSet custT="1"/>
      <dgm:spPr/>
      <dgm:t>
        <a:bodyPr/>
        <a:lstStyle/>
        <a:p>
          <a:r>
            <a:rPr lang="es-PE" sz="1400" dirty="0">
              <a:latin typeface="Arial" panose="020B0604020202020204" pitchFamily="34" charset="0"/>
              <a:cs typeface="Arial" panose="020B0604020202020204" pitchFamily="34" charset="0"/>
            </a:rPr>
            <a:t>Evaluación de avances del modelo funcional detallado.</a:t>
          </a:r>
        </a:p>
      </dgm:t>
    </dgm:pt>
    <dgm:pt modelId="{6433F5F5-C2BD-4D65-9403-C4853C7273E3}" type="parTrans" cxnId="{CDAE5975-D8AC-4C6B-8777-F29E78337375}">
      <dgm:prSet/>
      <dgm:spPr/>
      <dgm:t>
        <a:bodyPr/>
        <a:lstStyle/>
        <a:p>
          <a:endParaRPr lang="es-PE"/>
        </a:p>
      </dgm:t>
    </dgm:pt>
    <dgm:pt modelId="{A5E7AA8C-FD3C-4B78-8019-817874C962C6}" type="sibTrans" cxnId="{CDAE5975-D8AC-4C6B-8777-F29E78337375}">
      <dgm:prSet/>
      <dgm:spPr/>
      <dgm:t>
        <a:bodyPr/>
        <a:lstStyle/>
        <a:p>
          <a:endParaRPr lang="es-PE"/>
        </a:p>
      </dgm:t>
    </dgm:pt>
    <dgm:pt modelId="{DF3C91A7-633A-416C-86A5-28CAAA8622EA}">
      <dgm:prSet custT="1"/>
      <dgm:spPr/>
      <dgm:t>
        <a:bodyPr/>
        <a:lstStyle/>
        <a:p>
          <a:r>
            <a:rPr lang="es-PE" sz="1400" dirty="0">
              <a:latin typeface="Arial" panose="020B0604020202020204" pitchFamily="34" charset="0"/>
              <a:cs typeface="Arial" panose="020B0604020202020204" pitchFamily="34" charset="0"/>
            </a:rPr>
            <a:t>Validación de entregables, especificando los perfiles.</a:t>
          </a:r>
        </a:p>
      </dgm:t>
    </dgm:pt>
    <dgm:pt modelId="{DF23FFED-D6BB-4C96-BFB6-C44A39C846F1}" type="parTrans" cxnId="{8893484C-2279-40F8-A304-AA4D0BDB2AB1}">
      <dgm:prSet/>
      <dgm:spPr/>
      <dgm:t>
        <a:bodyPr/>
        <a:lstStyle/>
        <a:p>
          <a:endParaRPr lang="es-PE"/>
        </a:p>
      </dgm:t>
    </dgm:pt>
    <dgm:pt modelId="{E7C3BBF5-E425-49D3-840E-B5E040619220}" type="sibTrans" cxnId="{8893484C-2279-40F8-A304-AA4D0BDB2AB1}">
      <dgm:prSet/>
      <dgm:spPr/>
      <dgm:t>
        <a:bodyPr/>
        <a:lstStyle/>
        <a:p>
          <a:endParaRPr lang="es-PE"/>
        </a:p>
      </dgm:t>
    </dgm:pt>
    <dgm:pt modelId="{C488A8EC-2243-4988-9A18-9E29A6875594}">
      <dgm:prSet custT="1"/>
      <dgm:spPr/>
      <dgm:t>
        <a:bodyPr/>
        <a:lstStyle/>
        <a:p>
          <a:r>
            <a:rPr lang="es-PE" sz="1400" dirty="0">
              <a:latin typeface="Arial" panose="020B0604020202020204" pitchFamily="34" charset="0"/>
              <a:cs typeface="Arial" panose="020B0604020202020204" pitchFamily="34" charset="0"/>
            </a:rPr>
            <a:t>Reporte sobre la gestión del cambio.</a:t>
          </a:r>
        </a:p>
      </dgm:t>
    </dgm:pt>
    <dgm:pt modelId="{7129F5DE-C4E0-4196-AF87-901A87A8FE91}" type="parTrans" cxnId="{0CB7BCF4-8B7A-4986-95C7-6FD05363CFD1}">
      <dgm:prSet/>
      <dgm:spPr/>
      <dgm:t>
        <a:bodyPr/>
        <a:lstStyle/>
        <a:p>
          <a:endParaRPr lang="es-PE"/>
        </a:p>
      </dgm:t>
    </dgm:pt>
    <dgm:pt modelId="{3DDCB58E-A20B-4180-BDA5-4B29EE95A89B}" type="sibTrans" cxnId="{0CB7BCF4-8B7A-4986-95C7-6FD05363CFD1}">
      <dgm:prSet/>
      <dgm:spPr/>
      <dgm:t>
        <a:bodyPr/>
        <a:lstStyle/>
        <a:p>
          <a:endParaRPr lang="es-PE"/>
        </a:p>
      </dgm:t>
    </dgm:pt>
    <dgm:pt modelId="{92ED999E-43D7-4AEC-A0EC-4AC397CC3AE1}">
      <dgm:prSet custT="1"/>
      <dgm:spPr/>
      <dgm:t>
        <a:bodyPr/>
        <a:lstStyle/>
        <a:p>
          <a:r>
            <a:rPr lang="es-PE" sz="1400" dirty="0">
              <a:latin typeface="Arial" panose="020B0604020202020204" pitchFamily="34" charset="0"/>
              <a:cs typeface="Arial" panose="020B0604020202020204" pitchFamily="34" charset="0"/>
            </a:rPr>
            <a:t>Reporte sobre la documentación actualizada del modelo funcional detallado.</a:t>
          </a:r>
        </a:p>
      </dgm:t>
    </dgm:pt>
    <dgm:pt modelId="{A1279B11-F6FF-48AC-BA30-22CE69A63EA3}" type="parTrans" cxnId="{919AF903-2E08-48E2-B672-AA64A6387D5A}">
      <dgm:prSet/>
      <dgm:spPr/>
      <dgm:t>
        <a:bodyPr/>
        <a:lstStyle/>
        <a:p>
          <a:endParaRPr lang="es-PE"/>
        </a:p>
      </dgm:t>
    </dgm:pt>
    <dgm:pt modelId="{3DAD1747-B983-4E18-93AF-A5A267AB8309}" type="sibTrans" cxnId="{919AF903-2E08-48E2-B672-AA64A6387D5A}">
      <dgm:prSet/>
      <dgm:spPr/>
      <dgm:t>
        <a:bodyPr/>
        <a:lstStyle/>
        <a:p>
          <a:endParaRPr lang="es-PE"/>
        </a:p>
      </dgm:t>
    </dgm:pt>
    <dgm:pt modelId="{5E413959-6AD9-4B71-A49E-28BD7C712A06}" type="pres">
      <dgm:prSet presAssocID="{4080F8DB-F29E-46A2-ADDE-82C08CEE5D6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PE"/>
        </a:p>
      </dgm:t>
    </dgm:pt>
    <dgm:pt modelId="{25FD8FD3-8790-44B1-91AE-FB78356DCDB4}" type="pres">
      <dgm:prSet presAssocID="{A01C680B-583E-4ED9-8BDE-CF2F5322AD75}" presName="composite" presStyleCnt="0"/>
      <dgm:spPr/>
    </dgm:pt>
    <dgm:pt modelId="{7AC269A4-F1D4-43BB-A677-0DD89AEEE1D6}" type="pres">
      <dgm:prSet presAssocID="{A01C680B-583E-4ED9-8BDE-CF2F5322AD75}" presName="parTx" presStyleLbl="alignNode1" presStyleIdx="0" presStyleCnt="2" custScaleX="111104" custScaleY="7982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E86768BF-EBAE-48EA-8FBD-7ED9F840DC18}" type="pres">
      <dgm:prSet presAssocID="{A01C680B-583E-4ED9-8BDE-CF2F5322AD75}" presName="desTx" presStyleLbl="alignAccFollowNode1" presStyleIdx="0" presStyleCnt="2" custScaleX="111029" custScaleY="100000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9408BA5C-ED68-49BF-8C1A-108DCB1AE0CE}" type="pres">
      <dgm:prSet presAssocID="{38706534-6188-482F-9E9A-8B39C54D6EDF}" presName="space" presStyleCnt="0"/>
      <dgm:spPr/>
    </dgm:pt>
    <dgm:pt modelId="{2B78393C-68B0-480F-840B-DDC3EE12EF1C}" type="pres">
      <dgm:prSet presAssocID="{33135E96-6531-4F6B-9BE5-38B93FEAD5B9}" presName="composite" presStyleCnt="0"/>
      <dgm:spPr/>
    </dgm:pt>
    <dgm:pt modelId="{FD42C361-AFE3-4439-AB17-964D2F0409FA}" type="pres">
      <dgm:prSet presAssocID="{33135E96-6531-4F6B-9BE5-38B93FEAD5B9}" presName="parTx" presStyleLbl="alignNode1" presStyleIdx="1" presStyleCnt="2" custScaleY="86182" custLinFactNeighborX="-4103" custLinFactNeighborY="415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4046C80A-ADB7-466D-8742-4A65D58B982F}" type="pres">
      <dgm:prSet presAssocID="{33135E96-6531-4F6B-9BE5-38B93FEAD5B9}" presName="desTx" presStyleLbl="alignAccFollowNode1" presStyleIdx="1" presStyleCnt="2" custScaleY="99078" custLinFactNeighborX="-3761" custLinFactNeighborY="1888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</dgm:ptLst>
  <dgm:cxnLst>
    <dgm:cxn modelId="{DBEA117D-1E93-48F9-8A52-378268C75FE8}" type="presOf" srcId="{6675773F-0F15-49BF-A54C-80A08652A143}" destId="{4046C80A-ADB7-466D-8742-4A65D58B982F}" srcOrd="0" destOrd="4" presId="urn:microsoft.com/office/officeart/2005/8/layout/hList1"/>
    <dgm:cxn modelId="{CC39EF7D-0705-4100-A85C-9E66C460040E}" type="presOf" srcId="{C488A8EC-2243-4988-9A18-9E29A6875594}" destId="{4046C80A-ADB7-466D-8742-4A65D58B982F}" srcOrd="0" destOrd="7" presId="urn:microsoft.com/office/officeart/2005/8/layout/hList1"/>
    <dgm:cxn modelId="{E6273F0C-A571-44C9-9DED-9DE415B4B11E}" type="presOf" srcId="{4080F8DB-F29E-46A2-ADDE-82C08CEE5D62}" destId="{5E413959-6AD9-4B71-A49E-28BD7C712A06}" srcOrd="0" destOrd="0" presId="urn:microsoft.com/office/officeart/2005/8/layout/hList1"/>
    <dgm:cxn modelId="{6BD2908C-91D3-49D1-B62F-49A35B428B7F}" type="presOf" srcId="{4D1A237F-8B0C-4586-BCAD-E255E38E4F63}" destId="{4046C80A-ADB7-466D-8742-4A65D58B982F}" srcOrd="0" destOrd="5" presId="urn:microsoft.com/office/officeart/2005/8/layout/hList1"/>
    <dgm:cxn modelId="{822A283A-05E5-48E4-817E-34F8EE3199C6}" type="presOf" srcId="{637EEB33-B519-4634-A5E0-AEA64D02ACF8}" destId="{4046C80A-ADB7-466D-8742-4A65D58B982F}" srcOrd="0" destOrd="3" presId="urn:microsoft.com/office/officeart/2005/8/layout/hList1"/>
    <dgm:cxn modelId="{03CE9849-3D81-4DAC-A84F-6F1022A3CAD6}" type="presOf" srcId="{DF3C91A7-633A-416C-86A5-28CAAA8622EA}" destId="{4046C80A-ADB7-466D-8742-4A65D58B982F}" srcOrd="0" destOrd="6" presId="urn:microsoft.com/office/officeart/2005/8/layout/hList1"/>
    <dgm:cxn modelId="{2BC22859-0DB0-4908-8CD6-D2066D093717}" srcId="{33135E96-6531-4F6B-9BE5-38B93FEAD5B9}" destId="{6675773F-0F15-49BF-A54C-80A08652A143}" srcOrd="4" destOrd="0" parTransId="{AE09EA39-93D6-4EBF-81D3-0C25AEF2776C}" sibTransId="{093E4145-6ADE-4D6C-9F5C-BAAD347C6CE6}"/>
    <dgm:cxn modelId="{A489FDCE-6070-4AC7-80B0-C13CF7F3A6F6}" type="presOf" srcId="{68CD494A-4F8F-416C-9AB6-162A84C988CA}" destId="{E86768BF-EBAE-48EA-8FBD-7ED9F840DC18}" srcOrd="0" destOrd="0" presId="urn:microsoft.com/office/officeart/2005/8/layout/hList1"/>
    <dgm:cxn modelId="{4219C566-DB7F-49C4-9285-E3701762BE26}" srcId="{33135E96-6531-4F6B-9BE5-38B93FEAD5B9}" destId="{6AAF56E2-96A5-4911-A0D8-9282D9855D40}" srcOrd="1" destOrd="0" parTransId="{0CA640E8-1E99-4895-805D-B4C3DE52CD90}" sibTransId="{4E46D7FA-ED2F-459C-B90B-82050FD376AA}"/>
    <dgm:cxn modelId="{F30EC10D-5B45-4C0C-BDF7-22A714896E07}" type="presOf" srcId="{A01C680B-583E-4ED9-8BDE-CF2F5322AD75}" destId="{7AC269A4-F1D4-43BB-A677-0DD89AEEE1D6}" srcOrd="0" destOrd="0" presId="urn:microsoft.com/office/officeart/2005/8/layout/hList1"/>
    <dgm:cxn modelId="{440106B8-9BDF-4C0A-B515-CCDE5A77F01E}" srcId="{33135E96-6531-4F6B-9BE5-38B93FEAD5B9}" destId="{637EEB33-B519-4634-A5E0-AEA64D02ACF8}" srcOrd="3" destOrd="0" parTransId="{B2B372C5-2B24-4617-8795-32F01C903869}" sibTransId="{F724B7B5-7036-4CF2-8B3C-41F6B66F37A0}"/>
    <dgm:cxn modelId="{140E91C6-38ED-433B-8CAD-E70319CB2C2C}" srcId="{33135E96-6531-4F6B-9BE5-38B93FEAD5B9}" destId="{94F06BAB-D423-4D33-804A-6EC29D4C3E42}" srcOrd="2" destOrd="0" parTransId="{EB8ACA6F-07BA-4205-B377-599C375EFF34}" sibTransId="{208A2645-C142-47C0-9E01-807DB2E6124A}"/>
    <dgm:cxn modelId="{1DCFBEEB-BC72-4D36-A68D-399967D8D0F1}" type="presOf" srcId="{91199A33-21D5-454E-930C-2B57810B4ECE}" destId="{4046C80A-ADB7-466D-8742-4A65D58B982F}" srcOrd="0" destOrd="0" presId="urn:microsoft.com/office/officeart/2005/8/layout/hList1"/>
    <dgm:cxn modelId="{41AF690C-771F-421C-AA1F-4E15B2763F54}" type="presOf" srcId="{6AAF56E2-96A5-4911-A0D8-9282D9855D40}" destId="{4046C80A-ADB7-466D-8742-4A65D58B982F}" srcOrd="0" destOrd="1" presId="urn:microsoft.com/office/officeart/2005/8/layout/hList1"/>
    <dgm:cxn modelId="{1C6F8CD6-06CD-43DF-801C-F43D32628024}" type="presOf" srcId="{94F06BAB-D423-4D33-804A-6EC29D4C3E42}" destId="{4046C80A-ADB7-466D-8742-4A65D58B982F}" srcOrd="0" destOrd="2" presId="urn:microsoft.com/office/officeart/2005/8/layout/hList1"/>
    <dgm:cxn modelId="{CDAE5975-D8AC-4C6B-8777-F29E78337375}" srcId="{33135E96-6531-4F6B-9BE5-38B93FEAD5B9}" destId="{4D1A237F-8B0C-4586-BCAD-E255E38E4F63}" srcOrd="5" destOrd="0" parTransId="{6433F5F5-C2BD-4D65-9403-C4853C7273E3}" sibTransId="{A5E7AA8C-FD3C-4B78-8019-817874C962C6}"/>
    <dgm:cxn modelId="{42D3E602-1597-4615-8143-DC62653317E2}" srcId="{4080F8DB-F29E-46A2-ADDE-82C08CEE5D62}" destId="{33135E96-6531-4F6B-9BE5-38B93FEAD5B9}" srcOrd="1" destOrd="0" parTransId="{BB276BD1-8D0E-42F7-BF2E-A8B343448C38}" sibTransId="{BE2A36F6-8DF6-4510-9D4A-187DB69826A9}"/>
    <dgm:cxn modelId="{B6E50E7E-D4F8-4620-A50B-41DCB5BD2731}" srcId="{A01C680B-583E-4ED9-8BDE-CF2F5322AD75}" destId="{68CD494A-4F8F-416C-9AB6-162A84C988CA}" srcOrd="0" destOrd="0" parTransId="{9CB82596-CEE9-4F4B-BBF6-96FCCA818222}" sibTransId="{BDB93B8D-2A7C-4593-B856-D2D5CAE77907}"/>
    <dgm:cxn modelId="{0CB7BCF4-8B7A-4986-95C7-6FD05363CFD1}" srcId="{33135E96-6531-4F6B-9BE5-38B93FEAD5B9}" destId="{C488A8EC-2243-4988-9A18-9E29A6875594}" srcOrd="7" destOrd="0" parTransId="{7129F5DE-C4E0-4196-AF87-901A87A8FE91}" sibTransId="{3DDCB58E-A20B-4180-BDA5-4B29EE95A89B}"/>
    <dgm:cxn modelId="{74E53037-1B0A-4E72-9B6A-E66E8D1FF476}" type="presOf" srcId="{33135E96-6531-4F6B-9BE5-38B93FEAD5B9}" destId="{FD42C361-AFE3-4439-AB17-964D2F0409FA}" srcOrd="0" destOrd="0" presId="urn:microsoft.com/office/officeart/2005/8/layout/hList1"/>
    <dgm:cxn modelId="{8893484C-2279-40F8-A304-AA4D0BDB2AB1}" srcId="{33135E96-6531-4F6B-9BE5-38B93FEAD5B9}" destId="{DF3C91A7-633A-416C-86A5-28CAAA8622EA}" srcOrd="6" destOrd="0" parTransId="{DF23FFED-D6BB-4C96-BFB6-C44A39C846F1}" sibTransId="{E7C3BBF5-E425-49D3-840E-B5E040619220}"/>
    <dgm:cxn modelId="{80602592-68B8-4664-8B5F-DA0F663DD6B6}" type="presOf" srcId="{D883D99A-51D5-4108-8C2A-93DA851D606F}" destId="{E86768BF-EBAE-48EA-8FBD-7ED9F840DC18}" srcOrd="0" destOrd="1" presId="urn:microsoft.com/office/officeart/2005/8/layout/hList1"/>
    <dgm:cxn modelId="{1C1D6832-7612-49B2-8781-1100BB4828E9}" type="presOf" srcId="{92ED999E-43D7-4AEC-A0EC-4AC397CC3AE1}" destId="{4046C80A-ADB7-466D-8742-4A65D58B982F}" srcOrd="0" destOrd="8" presId="urn:microsoft.com/office/officeart/2005/8/layout/hList1"/>
    <dgm:cxn modelId="{919AF903-2E08-48E2-B672-AA64A6387D5A}" srcId="{33135E96-6531-4F6B-9BE5-38B93FEAD5B9}" destId="{92ED999E-43D7-4AEC-A0EC-4AC397CC3AE1}" srcOrd="8" destOrd="0" parTransId="{A1279B11-F6FF-48AC-BA30-22CE69A63EA3}" sibTransId="{3DAD1747-B983-4E18-93AF-A5A267AB8309}"/>
    <dgm:cxn modelId="{30F704D9-2B6F-4A91-AC37-6FE09A56BFA2}" srcId="{A01C680B-583E-4ED9-8BDE-CF2F5322AD75}" destId="{D883D99A-51D5-4108-8C2A-93DA851D606F}" srcOrd="1" destOrd="0" parTransId="{FF12C3B3-F66E-481E-BBCB-62C3E1E28C6B}" sibTransId="{D1414306-81B6-4193-9A29-1E6CAE09CC84}"/>
    <dgm:cxn modelId="{CC5D3B56-4375-46F5-BA78-366F965BDE36}" srcId="{33135E96-6531-4F6B-9BE5-38B93FEAD5B9}" destId="{91199A33-21D5-454E-930C-2B57810B4ECE}" srcOrd="0" destOrd="0" parTransId="{1AD351E0-2B38-460A-B441-E58EEC5175C1}" sibTransId="{3F3C6CFA-331C-4A5B-A685-7F9D1CD5D1B9}"/>
    <dgm:cxn modelId="{D86287B9-3F35-4C93-8CB8-8CA0B429C56A}" srcId="{4080F8DB-F29E-46A2-ADDE-82C08CEE5D62}" destId="{A01C680B-583E-4ED9-8BDE-CF2F5322AD75}" srcOrd="0" destOrd="0" parTransId="{9BA19C96-4D44-4F1D-ADDF-33FB92BEE404}" sibTransId="{38706534-6188-482F-9E9A-8B39C54D6EDF}"/>
    <dgm:cxn modelId="{02B16F82-A7AA-4896-9151-91734230FF55}" type="presParOf" srcId="{5E413959-6AD9-4B71-A49E-28BD7C712A06}" destId="{25FD8FD3-8790-44B1-91AE-FB78356DCDB4}" srcOrd="0" destOrd="0" presId="urn:microsoft.com/office/officeart/2005/8/layout/hList1"/>
    <dgm:cxn modelId="{91CF8E94-A43B-4FAC-9825-A2B7B7AEA246}" type="presParOf" srcId="{25FD8FD3-8790-44B1-91AE-FB78356DCDB4}" destId="{7AC269A4-F1D4-43BB-A677-0DD89AEEE1D6}" srcOrd="0" destOrd="0" presId="urn:microsoft.com/office/officeart/2005/8/layout/hList1"/>
    <dgm:cxn modelId="{3E4DD28B-86FD-42FD-9A4F-CB2840A2D57F}" type="presParOf" srcId="{25FD8FD3-8790-44B1-91AE-FB78356DCDB4}" destId="{E86768BF-EBAE-48EA-8FBD-7ED9F840DC18}" srcOrd="1" destOrd="0" presId="urn:microsoft.com/office/officeart/2005/8/layout/hList1"/>
    <dgm:cxn modelId="{02D86CFD-31E9-428A-8FDA-14BE0C35D968}" type="presParOf" srcId="{5E413959-6AD9-4B71-A49E-28BD7C712A06}" destId="{9408BA5C-ED68-49BF-8C1A-108DCB1AE0CE}" srcOrd="1" destOrd="0" presId="urn:microsoft.com/office/officeart/2005/8/layout/hList1"/>
    <dgm:cxn modelId="{9DC5EB59-9C33-4B1B-B9A8-589841D9DB5B}" type="presParOf" srcId="{5E413959-6AD9-4B71-A49E-28BD7C712A06}" destId="{2B78393C-68B0-480F-840B-DDC3EE12EF1C}" srcOrd="2" destOrd="0" presId="urn:microsoft.com/office/officeart/2005/8/layout/hList1"/>
    <dgm:cxn modelId="{FC4DF1D8-AB84-4D58-B81D-92E5E606D81B}" type="presParOf" srcId="{2B78393C-68B0-480F-840B-DDC3EE12EF1C}" destId="{FD42C361-AFE3-4439-AB17-964D2F0409FA}" srcOrd="0" destOrd="0" presId="urn:microsoft.com/office/officeart/2005/8/layout/hList1"/>
    <dgm:cxn modelId="{5FBAA017-D22D-45F8-A9E5-5281707486A2}" type="presParOf" srcId="{2B78393C-68B0-480F-840B-DDC3EE12EF1C}" destId="{4046C80A-ADB7-466D-8742-4A65D58B982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4080F8DB-F29E-46A2-ADDE-82C08CEE5D62}" type="doc">
      <dgm:prSet loTypeId="urn:microsoft.com/office/officeart/2005/8/layout/h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s-PE"/>
        </a:p>
      </dgm:t>
    </dgm:pt>
    <dgm:pt modelId="{A01C680B-583E-4ED9-8BDE-CF2F5322AD75}">
      <dgm:prSet phldrT="[Texto]" custT="1"/>
      <dgm:spPr/>
      <dgm:t>
        <a:bodyPr/>
        <a:lstStyle/>
        <a:p>
          <a:r>
            <a:rPr lang="es-PE" sz="1400" dirty="0">
              <a:latin typeface="Arial" panose="020B0604020202020204" pitchFamily="34" charset="0"/>
              <a:cs typeface="Arial" panose="020B0604020202020204" pitchFamily="34" charset="0"/>
            </a:rPr>
            <a:t>Producto 1</a:t>
          </a:r>
        </a:p>
      </dgm:t>
    </dgm:pt>
    <dgm:pt modelId="{9BA19C96-4D44-4F1D-ADDF-33FB92BEE404}" type="parTrans" cxnId="{D86287B9-3F35-4C93-8CB8-8CA0B429C56A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8706534-6188-482F-9E9A-8B39C54D6EDF}" type="sibTrans" cxnId="{D86287B9-3F35-4C93-8CB8-8CA0B429C56A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8CD494A-4F8F-416C-9AB6-162A84C988CA}">
      <dgm:prSet phldrT="[Texto]" custT="1"/>
      <dgm:spPr/>
      <dgm:t>
        <a:bodyPr/>
        <a:lstStyle/>
        <a:p>
          <a:r>
            <a:rPr lang="es-PE" sz="1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Elaborar un plan de trabajo que contenga: Metodología, Estrategia de coordinación, Programación de reuniones, Cronograma de trabajo, actividades, tareas, recursos</a:t>
          </a:r>
          <a:endParaRPr lang="es-PE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CB82596-CEE9-4F4B-BBF6-96FCCA818222}" type="parTrans" cxnId="{B6E50E7E-D4F8-4620-A50B-41DCB5BD2731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DB93B8D-2A7C-4593-B856-D2D5CAE77907}" type="sibTrans" cxnId="{B6E50E7E-D4F8-4620-A50B-41DCB5BD2731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3135E96-6531-4F6B-9BE5-38B93FEAD5B9}">
      <dgm:prSet phldrT="[Texto]" custT="1"/>
      <dgm:spPr/>
      <dgm:t>
        <a:bodyPr/>
        <a:lstStyle/>
        <a:p>
          <a:r>
            <a:rPr lang="es-PE" sz="1400" dirty="0">
              <a:latin typeface="Arial" panose="020B0604020202020204" pitchFamily="34" charset="0"/>
              <a:cs typeface="Arial" panose="020B0604020202020204" pitchFamily="34" charset="0"/>
            </a:rPr>
            <a:t>Producto final</a:t>
          </a:r>
        </a:p>
      </dgm:t>
    </dgm:pt>
    <dgm:pt modelId="{BB276BD1-8D0E-42F7-BF2E-A8B343448C38}" type="parTrans" cxnId="{42D3E602-1597-4615-8143-DC62653317E2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E2A36F6-8DF6-4510-9D4A-187DB69826A9}" type="sibTrans" cxnId="{42D3E602-1597-4615-8143-DC62653317E2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1199A33-21D5-454E-930C-2B57810B4ECE}">
      <dgm:prSet phldrT="[Texto]" custT="1"/>
      <dgm:spPr/>
      <dgm:t>
        <a:bodyPr/>
        <a:lstStyle/>
        <a:p>
          <a:r>
            <a:rPr lang="es-PE" sz="1400" dirty="0">
              <a:latin typeface="Arial" panose="020B0604020202020204" pitchFamily="34" charset="0"/>
              <a:cs typeface="Arial" panose="020B0604020202020204" pitchFamily="34" charset="0"/>
            </a:rPr>
            <a:t>Informe final de la consultoría, que contenga versiones finales de su producto y:</a:t>
          </a:r>
        </a:p>
      </dgm:t>
    </dgm:pt>
    <dgm:pt modelId="{1AD351E0-2B38-460A-B441-E58EEC5175C1}" type="parTrans" cxnId="{CC5D3B56-4375-46F5-BA78-366F965BDE36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F3C6CFA-331C-4A5B-A685-7F9D1CD5D1B9}" type="sibTrans" cxnId="{CC5D3B56-4375-46F5-BA78-366F965BDE36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9F9BA03-4549-4B94-BA0C-490F2C2D79DE}">
      <dgm:prSet phldrT="[Texto]" custT="1"/>
      <dgm:spPr/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es-MX" sz="1400" dirty="0">
              <a:latin typeface="Arial" panose="020B0604020202020204" pitchFamily="34" charset="0"/>
              <a:cs typeface="Arial" panose="020B0604020202020204" pitchFamily="34" charset="0"/>
            </a:rPr>
            <a:t>Resultados obtenidos con respecto a los objetivos de la consultoría</a:t>
          </a:r>
          <a:endParaRPr lang="es-PE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D73295F-6C4F-4A7A-A6AB-8E021D0B18B0}" type="parTrans" cxnId="{1D4AA042-510F-4F81-A23B-BD9BFE9387F4}">
      <dgm:prSet/>
      <dgm:spPr/>
      <dgm:t>
        <a:bodyPr/>
        <a:lstStyle/>
        <a:p>
          <a:endParaRPr lang="es-PE"/>
        </a:p>
      </dgm:t>
    </dgm:pt>
    <dgm:pt modelId="{D7A04D7E-1AA0-4DDF-A78E-03D3B80EFEA1}" type="sibTrans" cxnId="{1D4AA042-510F-4F81-A23B-BD9BFE9387F4}">
      <dgm:prSet/>
      <dgm:spPr/>
      <dgm:t>
        <a:bodyPr/>
        <a:lstStyle/>
        <a:p>
          <a:endParaRPr lang="es-PE"/>
        </a:p>
      </dgm:t>
    </dgm:pt>
    <dgm:pt modelId="{A9629B99-3E1F-467D-8F9D-E5921D7A54F4}">
      <dgm:prSet custT="1"/>
      <dgm:spPr/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es-PE" sz="1400" dirty="0">
              <a:latin typeface="Arial" panose="020B0604020202020204" pitchFamily="34" charset="0"/>
              <a:cs typeface="Arial" panose="020B0604020202020204" pitchFamily="34" charset="0"/>
            </a:rPr>
            <a:t>Lecciones aprendidas.</a:t>
          </a:r>
        </a:p>
      </dgm:t>
    </dgm:pt>
    <dgm:pt modelId="{57A8784E-CFFA-4757-8F92-54E5B863E695}" type="parTrans" cxnId="{96C49A2A-9BA9-45E5-A03D-7B6B9A28DDF0}">
      <dgm:prSet/>
      <dgm:spPr/>
      <dgm:t>
        <a:bodyPr/>
        <a:lstStyle/>
        <a:p>
          <a:endParaRPr lang="es-PE"/>
        </a:p>
      </dgm:t>
    </dgm:pt>
    <dgm:pt modelId="{B665D564-6E0D-4DEC-9A2E-C678117CBE04}" type="sibTrans" cxnId="{96C49A2A-9BA9-45E5-A03D-7B6B9A28DDF0}">
      <dgm:prSet/>
      <dgm:spPr/>
      <dgm:t>
        <a:bodyPr/>
        <a:lstStyle/>
        <a:p>
          <a:endParaRPr lang="es-PE"/>
        </a:p>
      </dgm:t>
    </dgm:pt>
    <dgm:pt modelId="{DF79FCE3-83EB-4B90-947B-F9B79EB86E26}">
      <dgm:prSet custT="1"/>
      <dgm:spPr/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es-PE" sz="1400" dirty="0">
              <a:latin typeface="Arial" panose="020B0604020202020204" pitchFamily="34" charset="0"/>
              <a:cs typeface="Arial" panose="020B0604020202020204" pitchFamily="34" charset="0"/>
            </a:rPr>
            <a:t>Resumen ejecutivo.</a:t>
          </a:r>
        </a:p>
      </dgm:t>
    </dgm:pt>
    <dgm:pt modelId="{C9A477C0-C36A-4D7F-8F67-6FA843879DC9}" type="parTrans" cxnId="{A9D9C932-8E93-4A21-9482-98CC36466068}">
      <dgm:prSet/>
      <dgm:spPr/>
      <dgm:t>
        <a:bodyPr/>
        <a:lstStyle/>
        <a:p>
          <a:endParaRPr lang="es-PE"/>
        </a:p>
      </dgm:t>
    </dgm:pt>
    <dgm:pt modelId="{3B6B4D3F-AC54-4C9A-BD7A-5D86E61A6EB4}" type="sibTrans" cxnId="{A9D9C932-8E93-4A21-9482-98CC36466068}">
      <dgm:prSet/>
      <dgm:spPr/>
      <dgm:t>
        <a:bodyPr/>
        <a:lstStyle/>
        <a:p>
          <a:endParaRPr lang="es-PE"/>
        </a:p>
      </dgm:t>
    </dgm:pt>
    <dgm:pt modelId="{80D1747F-7259-4E72-B8D2-D62B03FDC8B0}">
      <dgm:prSet custT="1"/>
      <dgm:spPr/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es-PE" sz="1400" dirty="0">
              <a:latin typeface="Arial" panose="020B0604020202020204" pitchFamily="34" charset="0"/>
              <a:cs typeface="Arial" panose="020B0604020202020204" pitchFamily="34" charset="0"/>
            </a:rPr>
            <a:t>Conclusiones.</a:t>
          </a:r>
        </a:p>
      </dgm:t>
    </dgm:pt>
    <dgm:pt modelId="{F4F730CB-F391-432D-8C82-3992874153DC}" type="parTrans" cxnId="{B8B8BEF5-FC68-4075-9900-9B81FE298921}">
      <dgm:prSet/>
      <dgm:spPr/>
      <dgm:t>
        <a:bodyPr/>
        <a:lstStyle/>
        <a:p>
          <a:endParaRPr lang="es-PE"/>
        </a:p>
      </dgm:t>
    </dgm:pt>
    <dgm:pt modelId="{FCBA6709-4912-4004-816D-C92D9499E724}" type="sibTrans" cxnId="{B8B8BEF5-FC68-4075-9900-9B81FE298921}">
      <dgm:prSet/>
      <dgm:spPr/>
      <dgm:t>
        <a:bodyPr/>
        <a:lstStyle/>
        <a:p>
          <a:endParaRPr lang="es-PE"/>
        </a:p>
      </dgm:t>
    </dgm:pt>
    <dgm:pt modelId="{E200F80D-DA59-49D8-9081-F2CD0BDA9092}">
      <dgm:prSet custT="1"/>
      <dgm:spPr/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es-PE" sz="1400" dirty="0">
              <a:latin typeface="Arial" panose="020B0604020202020204" pitchFamily="34" charset="0"/>
              <a:cs typeface="Arial" panose="020B0604020202020204" pitchFamily="34" charset="0"/>
            </a:rPr>
            <a:t>Recomendaciones.</a:t>
          </a:r>
        </a:p>
      </dgm:t>
    </dgm:pt>
    <dgm:pt modelId="{E6FDD611-65FD-40C0-962C-C7F337D34C54}" type="parTrans" cxnId="{B21B24B7-8191-4276-BFD0-6D68F444F385}">
      <dgm:prSet/>
      <dgm:spPr/>
      <dgm:t>
        <a:bodyPr/>
        <a:lstStyle/>
        <a:p>
          <a:endParaRPr lang="es-PE"/>
        </a:p>
      </dgm:t>
    </dgm:pt>
    <dgm:pt modelId="{A04EDF5B-D8BE-4448-9FFA-D70F024DFF5C}" type="sibTrans" cxnId="{B21B24B7-8191-4276-BFD0-6D68F444F385}">
      <dgm:prSet/>
      <dgm:spPr/>
      <dgm:t>
        <a:bodyPr/>
        <a:lstStyle/>
        <a:p>
          <a:endParaRPr lang="es-PE"/>
        </a:p>
      </dgm:t>
    </dgm:pt>
    <dgm:pt modelId="{6F58F12A-A23F-4F37-B272-08BFB35A60B1}">
      <dgm:prSet phldrT="[Texto]" custT="1"/>
      <dgm:spPr/>
      <dgm:t>
        <a:bodyPr/>
        <a:lstStyle/>
        <a:p>
          <a:r>
            <a:rPr lang="es-PE" sz="1400" dirty="0">
              <a:latin typeface="Arial" panose="020B0604020202020204" pitchFamily="34" charset="0"/>
              <a:cs typeface="Arial" panose="020B0604020202020204" pitchFamily="34" charset="0"/>
            </a:rPr>
            <a:t>Productos 1-10</a:t>
          </a:r>
        </a:p>
      </dgm:t>
    </dgm:pt>
    <dgm:pt modelId="{A73A7BA6-5BB0-4D1A-8934-DCD4BA99270C}" type="parTrans" cxnId="{E700BFF8-1BB0-49B5-B8F3-ED18DB48657A}">
      <dgm:prSet/>
      <dgm:spPr/>
      <dgm:t>
        <a:bodyPr/>
        <a:lstStyle/>
        <a:p>
          <a:endParaRPr lang="es-PE"/>
        </a:p>
      </dgm:t>
    </dgm:pt>
    <dgm:pt modelId="{68A86CDA-44B4-47C0-ADC7-56C2266FD991}" type="sibTrans" cxnId="{E700BFF8-1BB0-49B5-B8F3-ED18DB48657A}">
      <dgm:prSet/>
      <dgm:spPr/>
      <dgm:t>
        <a:bodyPr/>
        <a:lstStyle/>
        <a:p>
          <a:endParaRPr lang="es-PE"/>
        </a:p>
      </dgm:t>
    </dgm:pt>
    <dgm:pt modelId="{C89D8E3C-B838-40A7-9BE7-BED581309010}">
      <dgm:prSet phldrT="[Texto]" custT="1"/>
      <dgm:spPr/>
      <dgm:t>
        <a:bodyPr/>
        <a:lstStyle/>
        <a:p>
          <a:r>
            <a:rPr lang="es-PE" sz="1400" dirty="0">
              <a:latin typeface="Arial" panose="020B0604020202020204" pitchFamily="34" charset="0"/>
              <a:cs typeface="Arial" panose="020B0604020202020204" pitchFamily="34" charset="0"/>
            </a:rPr>
            <a:t>Acta de reuniones o acta de coordinación</a:t>
          </a:r>
        </a:p>
      </dgm:t>
    </dgm:pt>
    <dgm:pt modelId="{1519ABF2-DC39-479C-904C-134EEE08B137}" type="parTrans" cxnId="{FFD31919-3E4F-476C-86A9-7AA3A160A06A}">
      <dgm:prSet/>
      <dgm:spPr/>
      <dgm:t>
        <a:bodyPr/>
        <a:lstStyle/>
        <a:p>
          <a:endParaRPr lang="es-PE"/>
        </a:p>
      </dgm:t>
    </dgm:pt>
    <dgm:pt modelId="{0CA8AE1E-BE94-4D18-BE3D-E2BF8CD3B9DE}" type="sibTrans" cxnId="{FFD31919-3E4F-476C-86A9-7AA3A160A06A}">
      <dgm:prSet/>
      <dgm:spPr/>
      <dgm:t>
        <a:bodyPr/>
        <a:lstStyle/>
        <a:p>
          <a:endParaRPr lang="es-PE"/>
        </a:p>
      </dgm:t>
    </dgm:pt>
    <dgm:pt modelId="{EC87213B-2D23-4F56-940D-20C87B8E8C75}" type="pres">
      <dgm:prSet presAssocID="{4080F8DB-F29E-46A2-ADDE-82C08CEE5D6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PE"/>
        </a:p>
      </dgm:t>
    </dgm:pt>
    <dgm:pt modelId="{79EB62AC-36E4-4F49-ABE4-0ACB5742128C}" type="pres">
      <dgm:prSet presAssocID="{A01C680B-583E-4ED9-8BDE-CF2F5322AD75}" presName="composite" presStyleCnt="0"/>
      <dgm:spPr/>
    </dgm:pt>
    <dgm:pt modelId="{0C2235D5-E1C3-43FC-AB31-EB5D41DC6008}" type="pres">
      <dgm:prSet presAssocID="{A01C680B-583E-4ED9-8BDE-CF2F5322AD75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2258DB2A-E85F-4D2F-A325-2C5C98D9377B}" type="pres">
      <dgm:prSet presAssocID="{A01C680B-583E-4ED9-8BDE-CF2F5322AD75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703D6428-159C-43A4-B63A-F64579510C53}" type="pres">
      <dgm:prSet presAssocID="{38706534-6188-482F-9E9A-8B39C54D6EDF}" presName="space" presStyleCnt="0"/>
      <dgm:spPr/>
    </dgm:pt>
    <dgm:pt modelId="{BAE6ABCC-649C-42A6-BB3A-17AC21CA98BA}" type="pres">
      <dgm:prSet presAssocID="{6F58F12A-A23F-4F37-B272-08BFB35A60B1}" presName="composite" presStyleCnt="0"/>
      <dgm:spPr/>
    </dgm:pt>
    <dgm:pt modelId="{8AFAB532-029C-481F-9419-9A8D75C39D9C}" type="pres">
      <dgm:prSet presAssocID="{6F58F12A-A23F-4F37-B272-08BFB35A60B1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B70F7EB3-7EFD-4574-B3C2-4859C5C348A3}" type="pres">
      <dgm:prSet presAssocID="{6F58F12A-A23F-4F37-B272-08BFB35A60B1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FF257E73-4066-4591-8567-855802018AA6}" type="pres">
      <dgm:prSet presAssocID="{68A86CDA-44B4-47C0-ADC7-56C2266FD991}" presName="space" presStyleCnt="0"/>
      <dgm:spPr/>
    </dgm:pt>
    <dgm:pt modelId="{48FFC3DC-F474-45D8-A72C-0494692CDA70}" type="pres">
      <dgm:prSet presAssocID="{33135E96-6531-4F6B-9BE5-38B93FEAD5B9}" presName="composite" presStyleCnt="0"/>
      <dgm:spPr/>
    </dgm:pt>
    <dgm:pt modelId="{7227A7F4-2DA9-4C41-8924-1EE2D54D34F6}" type="pres">
      <dgm:prSet presAssocID="{33135E96-6531-4F6B-9BE5-38B93FEAD5B9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675B3F3B-DBC4-457D-9166-EAA8C23F7BFA}" type="pres">
      <dgm:prSet presAssocID="{33135E96-6531-4F6B-9BE5-38B93FEAD5B9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</dgm:ptLst>
  <dgm:cxnLst>
    <dgm:cxn modelId="{297CDEA9-2B86-4233-BB22-BDED0ED45071}" type="presOf" srcId="{4080F8DB-F29E-46A2-ADDE-82C08CEE5D62}" destId="{EC87213B-2D23-4F56-940D-20C87B8E8C75}" srcOrd="0" destOrd="0" presId="urn:microsoft.com/office/officeart/2005/8/layout/hList1"/>
    <dgm:cxn modelId="{7C437362-0CF0-4C04-999B-BEBF41AC72A8}" type="presOf" srcId="{6F58F12A-A23F-4F37-B272-08BFB35A60B1}" destId="{8AFAB532-029C-481F-9419-9A8D75C39D9C}" srcOrd="0" destOrd="0" presId="urn:microsoft.com/office/officeart/2005/8/layout/hList1"/>
    <dgm:cxn modelId="{752C403C-A998-41BD-BB98-222950BE64E0}" type="presOf" srcId="{A9629B99-3E1F-467D-8F9D-E5921D7A54F4}" destId="{675B3F3B-DBC4-457D-9166-EAA8C23F7BFA}" srcOrd="0" destOrd="2" presId="urn:microsoft.com/office/officeart/2005/8/layout/hList1"/>
    <dgm:cxn modelId="{8ED15127-65EE-43D9-ADC5-A6A2280D8870}" type="presOf" srcId="{80D1747F-7259-4E72-B8D2-D62B03FDC8B0}" destId="{675B3F3B-DBC4-457D-9166-EAA8C23F7BFA}" srcOrd="0" destOrd="4" presId="urn:microsoft.com/office/officeart/2005/8/layout/hList1"/>
    <dgm:cxn modelId="{FFD31919-3E4F-476C-86A9-7AA3A160A06A}" srcId="{6F58F12A-A23F-4F37-B272-08BFB35A60B1}" destId="{C89D8E3C-B838-40A7-9BE7-BED581309010}" srcOrd="0" destOrd="0" parTransId="{1519ABF2-DC39-479C-904C-134EEE08B137}" sibTransId="{0CA8AE1E-BE94-4D18-BE3D-E2BF8CD3B9DE}"/>
    <dgm:cxn modelId="{B21B24B7-8191-4276-BFD0-6D68F444F385}" srcId="{91199A33-21D5-454E-930C-2B57810B4ECE}" destId="{E200F80D-DA59-49D8-9081-F2CD0BDA9092}" srcOrd="4" destOrd="0" parTransId="{E6FDD611-65FD-40C0-962C-C7F337D34C54}" sibTransId="{A04EDF5B-D8BE-4448-9FFA-D70F024DFF5C}"/>
    <dgm:cxn modelId="{60D08FDA-51E2-40E7-950C-2B0F6DB50135}" type="presOf" srcId="{33135E96-6531-4F6B-9BE5-38B93FEAD5B9}" destId="{7227A7F4-2DA9-4C41-8924-1EE2D54D34F6}" srcOrd="0" destOrd="0" presId="urn:microsoft.com/office/officeart/2005/8/layout/hList1"/>
    <dgm:cxn modelId="{1D4AA042-510F-4F81-A23B-BD9BFE9387F4}" srcId="{91199A33-21D5-454E-930C-2B57810B4ECE}" destId="{59F9BA03-4549-4B94-BA0C-490F2C2D79DE}" srcOrd="0" destOrd="0" parTransId="{FD73295F-6C4F-4A7A-A6AB-8E021D0B18B0}" sibTransId="{D7A04D7E-1AA0-4DDF-A78E-03D3B80EFEA1}"/>
    <dgm:cxn modelId="{D86287B9-3F35-4C93-8CB8-8CA0B429C56A}" srcId="{4080F8DB-F29E-46A2-ADDE-82C08CEE5D62}" destId="{A01C680B-583E-4ED9-8BDE-CF2F5322AD75}" srcOrd="0" destOrd="0" parTransId="{9BA19C96-4D44-4F1D-ADDF-33FB92BEE404}" sibTransId="{38706534-6188-482F-9E9A-8B39C54D6EDF}"/>
    <dgm:cxn modelId="{32B16527-65A2-46F7-B70A-B0910CA7C022}" type="presOf" srcId="{C89D8E3C-B838-40A7-9BE7-BED581309010}" destId="{B70F7EB3-7EFD-4574-B3C2-4859C5C348A3}" srcOrd="0" destOrd="0" presId="urn:microsoft.com/office/officeart/2005/8/layout/hList1"/>
    <dgm:cxn modelId="{4C731525-D4D9-43D1-B55D-C1CD8D6E4090}" type="presOf" srcId="{91199A33-21D5-454E-930C-2B57810B4ECE}" destId="{675B3F3B-DBC4-457D-9166-EAA8C23F7BFA}" srcOrd="0" destOrd="0" presId="urn:microsoft.com/office/officeart/2005/8/layout/hList1"/>
    <dgm:cxn modelId="{7D940BF2-0522-4AD5-98AD-125171AD68E0}" type="presOf" srcId="{A01C680B-583E-4ED9-8BDE-CF2F5322AD75}" destId="{0C2235D5-E1C3-43FC-AB31-EB5D41DC6008}" srcOrd="0" destOrd="0" presId="urn:microsoft.com/office/officeart/2005/8/layout/hList1"/>
    <dgm:cxn modelId="{B6E50E7E-D4F8-4620-A50B-41DCB5BD2731}" srcId="{A01C680B-583E-4ED9-8BDE-CF2F5322AD75}" destId="{68CD494A-4F8F-416C-9AB6-162A84C988CA}" srcOrd="0" destOrd="0" parTransId="{9CB82596-CEE9-4F4B-BBF6-96FCCA818222}" sibTransId="{BDB93B8D-2A7C-4593-B856-D2D5CAE77907}"/>
    <dgm:cxn modelId="{42D3E602-1597-4615-8143-DC62653317E2}" srcId="{4080F8DB-F29E-46A2-ADDE-82C08CEE5D62}" destId="{33135E96-6531-4F6B-9BE5-38B93FEAD5B9}" srcOrd="2" destOrd="0" parTransId="{BB276BD1-8D0E-42F7-BF2E-A8B343448C38}" sibTransId="{BE2A36F6-8DF6-4510-9D4A-187DB69826A9}"/>
    <dgm:cxn modelId="{B8B8BEF5-FC68-4075-9900-9B81FE298921}" srcId="{91199A33-21D5-454E-930C-2B57810B4ECE}" destId="{80D1747F-7259-4E72-B8D2-D62B03FDC8B0}" srcOrd="3" destOrd="0" parTransId="{F4F730CB-F391-432D-8C82-3992874153DC}" sibTransId="{FCBA6709-4912-4004-816D-C92D9499E724}"/>
    <dgm:cxn modelId="{F5DEC107-2516-4952-8121-4CB3F49A2B03}" type="presOf" srcId="{59F9BA03-4549-4B94-BA0C-490F2C2D79DE}" destId="{675B3F3B-DBC4-457D-9166-EAA8C23F7BFA}" srcOrd="0" destOrd="1" presId="urn:microsoft.com/office/officeart/2005/8/layout/hList1"/>
    <dgm:cxn modelId="{3C67C17F-22C0-4236-9488-18CCDD8CB288}" type="presOf" srcId="{DF79FCE3-83EB-4B90-947B-F9B79EB86E26}" destId="{675B3F3B-DBC4-457D-9166-EAA8C23F7BFA}" srcOrd="0" destOrd="3" presId="urn:microsoft.com/office/officeart/2005/8/layout/hList1"/>
    <dgm:cxn modelId="{CC5D3B56-4375-46F5-BA78-366F965BDE36}" srcId="{33135E96-6531-4F6B-9BE5-38B93FEAD5B9}" destId="{91199A33-21D5-454E-930C-2B57810B4ECE}" srcOrd="0" destOrd="0" parTransId="{1AD351E0-2B38-460A-B441-E58EEC5175C1}" sibTransId="{3F3C6CFA-331C-4A5B-A685-7F9D1CD5D1B9}"/>
    <dgm:cxn modelId="{7306C957-03AA-479D-84F3-B3D14529DFF1}" type="presOf" srcId="{E200F80D-DA59-49D8-9081-F2CD0BDA9092}" destId="{675B3F3B-DBC4-457D-9166-EAA8C23F7BFA}" srcOrd="0" destOrd="5" presId="urn:microsoft.com/office/officeart/2005/8/layout/hList1"/>
    <dgm:cxn modelId="{A9D9C932-8E93-4A21-9482-98CC36466068}" srcId="{91199A33-21D5-454E-930C-2B57810B4ECE}" destId="{DF79FCE3-83EB-4B90-947B-F9B79EB86E26}" srcOrd="2" destOrd="0" parTransId="{C9A477C0-C36A-4D7F-8F67-6FA843879DC9}" sibTransId="{3B6B4D3F-AC54-4C9A-BD7A-5D86E61A6EB4}"/>
    <dgm:cxn modelId="{E700BFF8-1BB0-49B5-B8F3-ED18DB48657A}" srcId="{4080F8DB-F29E-46A2-ADDE-82C08CEE5D62}" destId="{6F58F12A-A23F-4F37-B272-08BFB35A60B1}" srcOrd="1" destOrd="0" parTransId="{A73A7BA6-5BB0-4D1A-8934-DCD4BA99270C}" sibTransId="{68A86CDA-44B4-47C0-ADC7-56C2266FD991}"/>
    <dgm:cxn modelId="{0E02DA1A-1D57-44DE-BFFB-B348B6B2BEAA}" type="presOf" srcId="{68CD494A-4F8F-416C-9AB6-162A84C988CA}" destId="{2258DB2A-E85F-4D2F-A325-2C5C98D9377B}" srcOrd="0" destOrd="0" presId="urn:microsoft.com/office/officeart/2005/8/layout/hList1"/>
    <dgm:cxn modelId="{96C49A2A-9BA9-45E5-A03D-7B6B9A28DDF0}" srcId="{91199A33-21D5-454E-930C-2B57810B4ECE}" destId="{A9629B99-3E1F-467D-8F9D-E5921D7A54F4}" srcOrd="1" destOrd="0" parTransId="{57A8784E-CFFA-4757-8F92-54E5B863E695}" sibTransId="{B665D564-6E0D-4DEC-9A2E-C678117CBE04}"/>
    <dgm:cxn modelId="{3EEBFFF4-6F0D-49CC-93ED-89F4CE38FFEF}" type="presParOf" srcId="{EC87213B-2D23-4F56-940D-20C87B8E8C75}" destId="{79EB62AC-36E4-4F49-ABE4-0ACB5742128C}" srcOrd="0" destOrd="0" presId="urn:microsoft.com/office/officeart/2005/8/layout/hList1"/>
    <dgm:cxn modelId="{F40E795A-ADDD-422C-8DBA-AD82565A56F0}" type="presParOf" srcId="{79EB62AC-36E4-4F49-ABE4-0ACB5742128C}" destId="{0C2235D5-E1C3-43FC-AB31-EB5D41DC6008}" srcOrd="0" destOrd="0" presId="urn:microsoft.com/office/officeart/2005/8/layout/hList1"/>
    <dgm:cxn modelId="{F5B85A91-D7E0-463E-86D8-90AAFB043084}" type="presParOf" srcId="{79EB62AC-36E4-4F49-ABE4-0ACB5742128C}" destId="{2258DB2A-E85F-4D2F-A325-2C5C98D9377B}" srcOrd="1" destOrd="0" presId="urn:microsoft.com/office/officeart/2005/8/layout/hList1"/>
    <dgm:cxn modelId="{672FD8FE-AA81-4771-8782-D8D86AE68D9C}" type="presParOf" srcId="{EC87213B-2D23-4F56-940D-20C87B8E8C75}" destId="{703D6428-159C-43A4-B63A-F64579510C53}" srcOrd="1" destOrd="0" presId="urn:microsoft.com/office/officeart/2005/8/layout/hList1"/>
    <dgm:cxn modelId="{01715580-B197-45E2-A41B-EA03375EF112}" type="presParOf" srcId="{EC87213B-2D23-4F56-940D-20C87B8E8C75}" destId="{BAE6ABCC-649C-42A6-BB3A-17AC21CA98BA}" srcOrd="2" destOrd="0" presId="urn:microsoft.com/office/officeart/2005/8/layout/hList1"/>
    <dgm:cxn modelId="{DDE32A70-AA7C-405D-A05D-F157847A7396}" type="presParOf" srcId="{BAE6ABCC-649C-42A6-BB3A-17AC21CA98BA}" destId="{8AFAB532-029C-481F-9419-9A8D75C39D9C}" srcOrd="0" destOrd="0" presId="urn:microsoft.com/office/officeart/2005/8/layout/hList1"/>
    <dgm:cxn modelId="{1E0C70FA-4BD8-49C6-A9B7-99AFBE108D6D}" type="presParOf" srcId="{BAE6ABCC-649C-42A6-BB3A-17AC21CA98BA}" destId="{B70F7EB3-7EFD-4574-B3C2-4859C5C348A3}" srcOrd="1" destOrd="0" presId="urn:microsoft.com/office/officeart/2005/8/layout/hList1"/>
    <dgm:cxn modelId="{D9C64CCD-AE93-459E-891A-D2E959EBF195}" type="presParOf" srcId="{EC87213B-2D23-4F56-940D-20C87B8E8C75}" destId="{FF257E73-4066-4591-8567-855802018AA6}" srcOrd="3" destOrd="0" presId="urn:microsoft.com/office/officeart/2005/8/layout/hList1"/>
    <dgm:cxn modelId="{845FB915-FEF4-4C82-A057-AB40AB34BA21}" type="presParOf" srcId="{EC87213B-2D23-4F56-940D-20C87B8E8C75}" destId="{48FFC3DC-F474-45D8-A72C-0494692CDA70}" srcOrd="4" destOrd="0" presId="urn:microsoft.com/office/officeart/2005/8/layout/hList1"/>
    <dgm:cxn modelId="{E86F75CE-FAD7-464C-BD04-E7668758B0A8}" type="presParOf" srcId="{48FFC3DC-F474-45D8-A72C-0494692CDA70}" destId="{7227A7F4-2DA9-4C41-8924-1EE2D54D34F6}" srcOrd="0" destOrd="0" presId="urn:microsoft.com/office/officeart/2005/8/layout/hList1"/>
    <dgm:cxn modelId="{EF2BF299-BFF7-4C17-9997-B40183408DAE}" type="presParOf" srcId="{48FFC3DC-F474-45D8-A72C-0494692CDA70}" destId="{675B3F3B-DBC4-457D-9166-EAA8C23F7BFA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F8C037E4-8E73-4D5F-A9F6-D7F34FA27342}" type="doc">
      <dgm:prSet loTypeId="urn:microsoft.com/office/officeart/2005/8/layout/hProcess9" loCatId="process" qsTypeId="urn:microsoft.com/office/officeart/2005/8/quickstyle/simple1" qsCatId="simple" csTypeId="urn:microsoft.com/office/officeart/2005/8/colors/accent0_3" csCatId="mainScheme" phldr="1"/>
      <dgm:spPr/>
    </dgm:pt>
    <dgm:pt modelId="{36638354-BA67-4925-8B8C-83C6DA076E20}">
      <dgm:prSet phldrT="[Texto]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es-PE" dirty="0">
              <a:latin typeface="Arial" panose="020B0604020202020204" pitchFamily="34" charset="0"/>
              <a:cs typeface="Arial" panose="020B0604020202020204" pitchFamily="34" charset="0"/>
            </a:rPr>
            <a:t>Modelo conceptual del SNMPGI.</a:t>
          </a:r>
        </a:p>
        <a:p>
          <a:r>
            <a:rPr lang="es-PE" dirty="0">
              <a:latin typeface="Arial" panose="020B0604020202020204" pitchFamily="34" charset="0"/>
              <a:cs typeface="Arial" panose="020B0604020202020204" pitchFamily="34" charset="0"/>
            </a:rPr>
            <a:t>Reglas de negocio</a:t>
          </a:r>
        </a:p>
        <a:p>
          <a:r>
            <a:rPr lang="es-MX" dirty="0">
              <a:latin typeface="Arial" panose="020B0604020202020204" pitchFamily="34" charset="0"/>
              <a:cs typeface="Arial" panose="020B0604020202020204" pitchFamily="34" charset="0"/>
            </a:rPr>
            <a:t>Modelo funcional detallado de los procesos</a:t>
          </a:r>
          <a:endParaRPr lang="es-PE" dirty="0"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es-MX" dirty="0">
              <a:latin typeface="Arial" panose="020B0604020202020204" pitchFamily="34" charset="0"/>
              <a:cs typeface="Arial" panose="020B0604020202020204" pitchFamily="34" charset="0"/>
            </a:rPr>
            <a:t>Análisis de procesos y reglas de negocio</a:t>
          </a:r>
          <a:endParaRPr lang="es-PE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8D655C5-45E5-425F-8CE6-A7FC0BAF32E9}" type="parTrans" cxnId="{5A8C1D61-E524-4864-AA85-6DF8C6604B6B}">
      <dgm:prSet/>
      <dgm:spPr/>
      <dgm:t>
        <a:bodyPr/>
        <a:lstStyle/>
        <a:p>
          <a:endParaRPr lang="es-PE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DEA0F99-368D-4A32-81BA-EC505442793F}" type="sibTrans" cxnId="{5A8C1D61-E524-4864-AA85-6DF8C6604B6B}">
      <dgm:prSet/>
      <dgm:spPr/>
      <dgm:t>
        <a:bodyPr/>
        <a:lstStyle/>
        <a:p>
          <a:endParaRPr lang="es-PE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F8BB013-48A1-4956-BC91-90BF90C1EEEA}">
      <dgm:prSet phldrT="[Texto]"/>
      <dgm:spPr/>
      <dgm:t>
        <a:bodyPr/>
        <a:lstStyle/>
        <a:p>
          <a:r>
            <a:rPr lang="es-PE" dirty="0">
              <a:latin typeface="Arial" panose="020B0604020202020204" pitchFamily="34" charset="0"/>
              <a:cs typeface="Arial" panose="020B0604020202020204" pitchFamily="34" charset="0"/>
            </a:rPr>
            <a:t>Documento de análisis de requerimientos</a:t>
          </a:r>
        </a:p>
        <a:p>
          <a:r>
            <a:rPr lang="es-PE" dirty="0">
              <a:latin typeface="Arial" panose="020B0604020202020204" pitchFamily="34" charset="0"/>
              <a:cs typeface="Arial" panose="020B0604020202020204" pitchFamily="34" charset="0"/>
            </a:rPr>
            <a:t>Matriz de trazabilidad de requerimientos</a:t>
          </a:r>
        </a:p>
      </dgm:t>
    </dgm:pt>
    <dgm:pt modelId="{CFABB417-BBAE-42DE-9599-39549651A319}" type="parTrans" cxnId="{FB554406-212A-4D0D-8D55-B4B3D1CCEC1A}">
      <dgm:prSet/>
      <dgm:spPr/>
      <dgm:t>
        <a:bodyPr/>
        <a:lstStyle/>
        <a:p>
          <a:endParaRPr lang="es-PE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E8AE026-9E9E-406D-9D4D-CCA6CB461E31}" type="sibTrans" cxnId="{FB554406-212A-4D0D-8D55-B4B3D1CCEC1A}">
      <dgm:prSet/>
      <dgm:spPr/>
      <dgm:t>
        <a:bodyPr/>
        <a:lstStyle/>
        <a:p>
          <a:endParaRPr lang="es-PE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FC6CEA3-406E-4ADC-96BC-393AB7143EB8}">
      <dgm:prSet phldrT="[Texto]"/>
      <dgm:spPr/>
      <dgm:t>
        <a:bodyPr/>
        <a:lstStyle/>
        <a:p>
          <a:r>
            <a:rPr lang="es-PE" dirty="0">
              <a:latin typeface="Arial" panose="020B0604020202020204" pitchFamily="34" charset="0"/>
              <a:cs typeface="Arial" panose="020B0604020202020204" pitchFamily="34" charset="0"/>
            </a:rPr>
            <a:t>Documento de Análisis de Sistemas</a:t>
          </a:r>
        </a:p>
      </dgm:t>
    </dgm:pt>
    <dgm:pt modelId="{7FC1282A-0DEC-4E84-9B75-6CFFBB74D262}" type="parTrans" cxnId="{744D67F7-50A7-4E3B-ABCD-F178161FDEFB}">
      <dgm:prSet/>
      <dgm:spPr/>
      <dgm:t>
        <a:bodyPr/>
        <a:lstStyle/>
        <a:p>
          <a:endParaRPr lang="es-PE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C973B7D-BC7D-4C5A-9A8B-5AF2F85D8159}" type="sibTrans" cxnId="{744D67F7-50A7-4E3B-ABCD-F178161FDEFB}">
      <dgm:prSet/>
      <dgm:spPr/>
      <dgm:t>
        <a:bodyPr/>
        <a:lstStyle/>
        <a:p>
          <a:endParaRPr lang="es-PE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4461EFA-8AB1-461D-BD5D-4114FA3C4699}">
      <dgm:prSet phldrT="[Texto]"/>
      <dgm:spPr/>
      <dgm:t>
        <a:bodyPr/>
        <a:lstStyle/>
        <a:p>
          <a:r>
            <a:rPr lang="es-MX">
              <a:latin typeface="Arial" panose="020B0604020202020204" pitchFamily="34" charset="0"/>
              <a:cs typeface="Arial" panose="020B0604020202020204" pitchFamily="34" charset="0"/>
            </a:rPr>
            <a:t>Documento de Diseño del Sistema</a:t>
          </a:r>
          <a:endParaRPr lang="es-PE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FE15BDC-4097-42BE-8713-8B8A988FA7D8}" type="parTrans" cxnId="{56F3F368-61E2-40B0-BACD-827E3B98C8CC}">
      <dgm:prSet/>
      <dgm:spPr/>
      <dgm:t>
        <a:bodyPr/>
        <a:lstStyle/>
        <a:p>
          <a:endParaRPr lang="es-PE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05FE87D-2628-42A8-B768-AD9CE940FD36}" type="sibTrans" cxnId="{56F3F368-61E2-40B0-BACD-827E3B98C8CC}">
      <dgm:prSet/>
      <dgm:spPr/>
      <dgm:t>
        <a:bodyPr/>
        <a:lstStyle/>
        <a:p>
          <a:endParaRPr lang="es-PE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5770F9A-777A-43F6-B2D1-D64E22C406A6}">
      <dgm:prSet phldrT="[Texto]"/>
      <dgm:spPr/>
      <dgm:t>
        <a:bodyPr/>
        <a:lstStyle/>
        <a:p>
          <a:r>
            <a:rPr lang="es-PE">
              <a:latin typeface="Arial" panose="020B0604020202020204" pitchFamily="34" charset="0"/>
              <a:cs typeface="Arial" panose="020B0604020202020204" pitchFamily="34" charset="0"/>
            </a:rPr>
            <a:t>Documento de prototipado del Sistema</a:t>
          </a:r>
          <a:endParaRPr lang="es-PE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9F40C50-DDF0-4307-9082-DF52906CDB97}" type="parTrans" cxnId="{9A4558F7-E4E1-433B-A8A0-3B755F8B27AE}">
      <dgm:prSet/>
      <dgm:spPr/>
      <dgm:t>
        <a:bodyPr/>
        <a:lstStyle/>
        <a:p>
          <a:endParaRPr lang="es-PE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3C53971-4870-4199-99B6-DE31E21E8F16}" type="sibTrans" cxnId="{9A4558F7-E4E1-433B-A8A0-3B755F8B27AE}">
      <dgm:prSet/>
      <dgm:spPr/>
      <dgm:t>
        <a:bodyPr/>
        <a:lstStyle/>
        <a:p>
          <a:endParaRPr lang="es-PE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5E7844F-F851-42D2-AD5A-4245CE0C218A}" type="pres">
      <dgm:prSet presAssocID="{F8C037E4-8E73-4D5F-A9F6-D7F34FA27342}" presName="CompostProcess" presStyleCnt="0">
        <dgm:presLayoutVars>
          <dgm:dir/>
          <dgm:resizeHandles val="exact"/>
        </dgm:presLayoutVars>
      </dgm:prSet>
      <dgm:spPr/>
    </dgm:pt>
    <dgm:pt modelId="{BECE6AC8-AB14-478C-9C9F-82AE00E9F2F6}" type="pres">
      <dgm:prSet presAssocID="{F8C037E4-8E73-4D5F-A9F6-D7F34FA27342}" presName="arrow" presStyleLbl="bgShp" presStyleIdx="0" presStyleCnt="1" custScaleX="117647" custLinFactNeighborX="-4591"/>
      <dgm:spPr/>
    </dgm:pt>
    <dgm:pt modelId="{F6B28E23-2AAD-4B15-8CE1-174C7F81EB97}" type="pres">
      <dgm:prSet presAssocID="{F8C037E4-8E73-4D5F-A9F6-D7F34FA27342}" presName="linearProcess" presStyleCnt="0"/>
      <dgm:spPr/>
    </dgm:pt>
    <dgm:pt modelId="{C5787842-B637-4E18-9180-650D1ACE7B51}" type="pres">
      <dgm:prSet presAssocID="{36638354-BA67-4925-8B8C-83C6DA076E20}" presName="tex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CD01C747-B3D4-4BC9-9B2F-C5793168C843}" type="pres">
      <dgm:prSet presAssocID="{0DEA0F99-368D-4A32-81BA-EC505442793F}" presName="sibTrans" presStyleCnt="0"/>
      <dgm:spPr/>
    </dgm:pt>
    <dgm:pt modelId="{ACA860A0-75B8-4DA8-A2C6-35C7F662D941}" type="pres">
      <dgm:prSet presAssocID="{EF8BB013-48A1-4956-BC91-90BF90C1EEEA}" presName="text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9DEF7098-82CD-4B14-974F-7A3A23E7FDDD}" type="pres">
      <dgm:prSet presAssocID="{4E8AE026-9E9E-406D-9D4D-CCA6CB461E31}" presName="sibTrans" presStyleCnt="0"/>
      <dgm:spPr/>
    </dgm:pt>
    <dgm:pt modelId="{5F0EE770-0FD3-453C-B86D-13A69C91DF5F}" type="pres">
      <dgm:prSet presAssocID="{DFC6CEA3-406E-4ADC-96BC-393AB7143EB8}" presName="text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A9B560B2-9362-441A-A0A3-BAFA090AD8D1}" type="pres">
      <dgm:prSet presAssocID="{BC973B7D-BC7D-4C5A-9A8B-5AF2F85D8159}" presName="sibTrans" presStyleCnt="0"/>
      <dgm:spPr/>
    </dgm:pt>
    <dgm:pt modelId="{DB826420-978B-473E-8335-1A7498BD9DBB}" type="pres">
      <dgm:prSet presAssocID="{54461EFA-8AB1-461D-BD5D-4114FA3C4699}" presName="text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2D3D3B4D-7931-482E-B0B7-4A69BEFBEA4F}" type="pres">
      <dgm:prSet presAssocID="{A05FE87D-2628-42A8-B768-AD9CE940FD36}" presName="sibTrans" presStyleCnt="0"/>
      <dgm:spPr/>
    </dgm:pt>
    <dgm:pt modelId="{CEA653AE-6704-4203-8051-19989833678E}" type="pres">
      <dgm:prSet presAssocID="{A5770F9A-777A-43F6-B2D1-D64E22C406A6}" presName="text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</dgm:ptLst>
  <dgm:cxnLst>
    <dgm:cxn modelId="{3056A4CC-2CC2-468A-9971-CDA19107D076}" type="presOf" srcId="{F8C037E4-8E73-4D5F-A9F6-D7F34FA27342}" destId="{D5E7844F-F851-42D2-AD5A-4245CE0C218A}" srcOrd="0" destOrd="0" presId="urn:microsoft.com/office/officeart/2005/8/layout/hProcess9"/>
    <dgm:cxn modelId="{FB554406-212A-4D0D-8D55-B4B3D1CCEC1A}" srcId="{F8C037E4-8E73-4D5F-A9F6-D7F34FA27342}" destId="{EF8BB013-48A1-4956-BC91-90BF90C1EEEA}" srcOrd="1" destOrd="0" parTransId="{CFABB417-BBAE-42DE-9599-39549651A319}" sibTransId="{4E8AE026-9E9E-406D-9D4D-CCA6CB461E31}"/>
    <dgm:cxn modelId="{5A8C1D61-E524-4864-AA85-6DF8C6604B6B}" srcId="{F8C037E4-8E73-4D5F-A9F6-D7F34FA27342}" destId="{36638354-BA67-4925-8B8C-83C6DA076E20}" srcOrd="0" destOrd="0" parTransId="{98D655C5-45E5-425F-8CE6-A7FC0BAF32E9}" sibTransId="{0DEA0F99-368D-4A32-81BA-EC505442793F}"/>
    <dgm:cxn modelId="{F37FDFAF-8635-45C8-B001-B55012866E25}" type="presOf" srcId="{DFC6CEA3-406E-4ADC-96BC-393AB7143EB8}" destId="{5F0EE770-0FD3-453C-B86D-13A69C91DF5F}" srcOrd="0" destOrd="0" presId="urn:microsoft.com/office/officeart/2005/8/layout/hProcess9"/>
    <dgm:cxn modelId="{7E314E24-472B-4E55-BEE8-1090482F0B57}" type="presOf" srcId="{36638354-BA67-4925-8B8C-83C6DA076E20}" destId="{C5787842-B637-4E18-9180-650D1ACE7B51}" srcOrd="0" destOrd="0" presId="urn:microsoft.com/office/officeart/2005/8/layout/hProcess9"/>
    <dgm:cxn modelId="{9A4558F7-E4E1-433B-A8A0-3B755F8B27AE}" srcId="{F8C037E4-8E73-4D5F-A9F6-D7F34FA27342}" destId="{A5770F9A-777A-43F6-B2D1-D64E22C406A6}" srcOrd="4" destOrd="0" parTransId="{E9F40C50-DDF0-4307-9082-DF52906CDB97}" sibTransId="{D3C53971-4870-4199-99B6-DE31E21E8F16}"/>
    <dgm:cxn modelId="{744D67F7-50A7-4E3B-ABCD-F178161FDEFB}" srcId="{F8C037E4-8E73-4D5F-A9F6-D7F34FA27342}" destId="{DFC6CEA3-406E-4ADC-96BC-393AB7143EB8}" srcOrd="2" destOrd="0" parTransId="{7FC1282A-0DEC-4E84-9B75-6CFFBB74D262}" sibTransId="{BC973B7D-BC7D-4C5A-9A8B-5AF2F85D8159}"/>
    <dgm:cxn modelId="{CB84CD1C-63D8-4845-94C5-AB1BDE83FE54}" type="presOf" srcId="{A5770F9A-777A-43F6-B2D1-D64E22C406A6}" destId="{CEA653AE-6704-4203-8051-19989833678E}" srcOrd="0" destOrd="0" presId="urn:microsoft.com/office/officeart/2005/8/layout/hProcess9"/>
    <dgm:cxn modelId="{411E7035-5079-4BD4-B861-53C2366144E6}" type="presOf" srcId="{EF8BB013-48A1-4956-BC91-90BF90C1EEEA}" destId="{ACA860A0-75B8-4DA8-A2C6-35C7F662D941}" srcOrd="0" destOrd="0" presId="urn:microsoft.com/office/officeart/2005/8/layout/hProcess9"/>
    <dgm:cxn modelId="{56F3F368-61E2-40B0-BACD-827E3B98C8CC}" srcId="{F8C037E4-8E73-4D5F-A9F6-D7F34FA27342}" destId="{54461EFA-8AB1-461D-BD5D-4114FA3C4699}" srcOrd="3" destOrd="0" parTransId="{CFE15BDC-4097-42BE-8713-8B8A988FA7D8}" sibTransId="{A05FE87D-2628-42A8-B768-AD9CE940FD36}"/>
    <dgm:cxn modelId="{49C8D447-0F42-4661-AF01-E52C76FD6A31}" type="presOf" srcId="{54461EFA-8AB1-461D-BD5D-4114FA3C4699}" destId="{DB826420-978B-473E-8335-1A7498BD9DBB}" srcOrd="0" destOrd="0" presId="urn:microsoft.com/office/officeart/2005/8/layout/hProcess9"/>
    <dgm:cxn modelId="{0AA16681-9850-4EAB-93EA-DD4792079830}" type="presParOf" srcId="{D5E7844F-F851-42D2-AD5A-4245CE0C218A}" destId="{BECE6AC8-AB14-478C-9C9F-82AE00E9F2F6}" srcOrd="0" destOrd="0" presId="urn:microsoft.com/office/officeart/2005/8/layout/hProcess9"/>
    <dgm:cxn modelId="{1BFAEAB7-3368-48A9-A8D5-989044F047DC}" type="presParOf" srcId="{D5E7844F-F851-42D2-AD5A-4245CE0C218A}" destId="{F6B28E23-2AAD-4B15-8CE1-174C7F81EB97}" srcOrd="1" destOrd="0" presId="urn:microsoft.com/office/officeart/2005/8/layout/hProcess9"/>
    <dgm:cxn modelId="{8AD0BAAC-D4FA-4E69-902B-A77E321CB05F}" type="presParOf" srcId="{F6B28E23-2AAD-4B15-8CE1-174C7F81EB97}" destId="{C5787842-B637-4E18-9180-650D1ACE7B51}" srcOrd="0" destOrd="0" presId="urn:microsoft.com/office/officeart/2005/8/layout/hProcess9"/>
    <dgm:cxn modelId="{740418AE-E5E3-4E4F-91F8-4C17E2528B08}" type="presParOf" srcId="{F6B28E23-2AAD-4B15-8CE1-174C7F81EB97}" destId="{CD01C747-B3D4-4BC9-9B2F-C5793168C843}" srcOrd="1" destOrd="0" presId="urn:microsoft.com/office/officeart/2005/8/layout/hProcess9"/>
    <dgm:cxn modelId="{7E757304-859E-45B1-B338-9D30749735C9}" type="presParOf" srcId="{F6B28E23-2AAD-4B15-8CE1-174C7F81EB97}" destId="{ACA860A0-75B8-4DA8-A2C6-35C7F662D941}" srcOrd="2" destOrd="0" presId="urn:microsoft.com/office/officeart/2005/8/layout/hProcess9"/>
    <dgm:cxn modelId="{176539BA-7A20-46F5-ABA2-438D8CADA9D3}" type="presParOf" srcId="{F6B28E23-2AAD-4B15-8CE1-174C7F81EB97}" destId="{9DEF7098-82CD-4B14-974F-7A3A23E7FDDD}" srcOrd="3" destOrd="0" presId="urn:microsoft.com/office/officeart/2005/8/layout/hProcess9"/>
    <dgm:cxn modelId="{7F7D5D60-AFD4-4D2E-AADE-F983ACB406CD}" type="presParOf" srcId="{F6B28E23-2AAD-4B15-8CE1-174C7F81EB97}" destId="{5F0EE770-0FD3-453C-B86D-13A69C91DF5F}" srcOrd="4" destOrd="0" presId="urn:microsoft.com/office/officeart/2005/8/layout/hProcess9"/>
    <dgm:cxn modelId="{39B677B2-D18D-4BBD-AABE-BCA5703263C5}" type="presParOf" srcId="{F6B28E23-2AAD-4B15-8CE1-174C7F81EB97}" destId="{A9B560B2-9362-441A-A0A3-BAFA090AD8D1}" srcOrd="5" destOrd="0" presId="urn:microsoft.com/office/officeart/2005/8/layout/hProcess9"/>
    <dgm:cxn modelId="{8A1295C1-2D4B-456E-9F6A-C7A30F39F6C2}" type="presParOf" srcId="{F6B28E23-2AAD-4B15-8CE1-174C7F81EB97}" destId="{DB826420-978B-473E-8335-1A7498BD9DBB}" srcOrd="6" destOrd="0" presId="urn:microsoft.com/office/officeart/2005/8/layout/hProcess9"/>
    <dgm:cxn modelId="{8823A531-3BE0-443D-A695-5C30554F8801}" type="presParOf" srcId="{F6B28E23-2AAD-4B15-8CE1-174C7F81EB97}" destId="{2D3D3B4D-7931-482E-B0B7-4A69BEFBEA4F}" srcOrd="7" destOrd="0" presId="urn:microsoft.com/office/officeart/2005/8/layout/hProcess9"/>
    <dgm:cxn modelId="{C0D1D4BD-D331-4473-BF6E-161A1E2C8166}" type="presParOf" srcId="{F6B28E23-2AAD-4B15-8CE1-174C7F81EB97}" destId="{CEA653AE-6704-4203-8051-19989833678E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8260C42D-24AD-4C7C-94F9-4F760060FE25}" type="doc">
      <dgm:prSet loTypeId="urn:microsoft.com/office/officeart/2005/8/layout/vList4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s-PE"/>
        </a:p>
      </dgm:t>
    </dgm:pt>
    <dgm:pt modelId="{09D5D227-0DD4-4A22-9D15-C325E90FB48E}">
      <dgm:prSet phldrT="[Texto]" custT="1"/>
      <dgm:spPr/>
      <dgm:t>
        <a:bodyPr/>
        <a:lstStyle/>
        <a:p>
          <a:r>
            <a:rPr lang="es-PE" sz="1400" b="1" dirty="0">
              <a:latin typeface="Arial" panose="020B0604020202020204" pitchFamily="34" charset="0"/>
              <a:cs typeface="Arial" panose="020B0604020202020204" pitchFamily="34" charset="0"/>
            </a:rPr>
            <a:t>Falta de recursos y documentación requerida del ETP C1</a:t>
          </a:r>
          <a:endParaRPr lang="es-PE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1181682-6F3C-42A0-86C6-C7C2F8AC52AB}" type="parTrans" cxnId="{C97F3CDB-6C52-4726-B7EE-DEC42CE2C2FF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4250892-4255-4AD2-9B03-E8F80C98578C}" type="sibTrans" cxnId="{C97F3CDB-6C52-4726-B7EE-DEC42CE2C2FF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9FA604D-A7C1-47A4-8AB7-DEE526CBA4DF}">
      <dgm:prSet phldrT="[Texto]" custT="1"/>
      <dgm:spPr/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es-PE" sz="1400" dirty="0">
              <a:latin typeface="Arial" panose="020B0604020202020204" pitchFamily="34" charset="0"/>
              <a:cs typeface="Arial" panose="020B0604020202020204" pitchFamily="34" charset="0"/>
            </a:rPr>
            <a:t>Se realizará la revisión de la documentación a alto nivel de los procesos identificados por el ETP C1.</a:t>
          </a:r>
        </a:p>
      </dgm:t>
    </dgm:pt>
    <dgm:pt modelId="{1A5579A8-0712-4BEF-AA5B-068AFE9CE721}" type="parTrans" cxnId="{1E12D4A7-6E65-4092-B404-A0F6FB3C2F4C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0D81430-8DB7-4D06-A89C-AFDA7AB579D8}" type="sibTrans" cxnId="{1E12D4A7-6E65-4092-B404-A0F6FB3C2F4C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D3A233F-197F-4C5B-897D-9F1BD060222C}">
      <dgm:prSet phldrT="[Texto]" custT="1"/>
      <dgm:spPr/>
      <dgm:t>
        <a:bodyPr/>
        <a:lstStyle/>
        <a:p>
          <a:r>
            <a:rPr lang="es-PE" sz="1400" dirty="0">
              <a:latin typeface="Arial" panose="020B0604020202020204" pitchFamily="34" charset="0"/>
              <a:cs typeface="Arial" panose="020B0604020202020204" pitchFamily="34" charset="0"/>
            </a:rPr>
            <a:t>Solicitar informes de consultorías anteriores.</a:t>
          </a:r>
        </a:p>
      </dgm:t>
    </dgm:pt>
    <dgm:pt modelId="{CADC51D4-3521-4E70-8E50-9AA8CC66D9E4}" type="parTrans" cxnId="{E0CDED84-A846-4B8C-9F58-1F30D1F62E7F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EAA32C6-9F88-4FB0-B5B1-8A0E1A8A3791}" type="sibTrans" cxnId="{E0CDED84-A846-4B8C-9F58-1F30D1F62E7F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E6E8B3F-3DBC-4835-BF73-731EDB5FC755}">
      <dgm:prSet phldrT="[Texto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s-PE" sz="1400" b="1" dirty="0">
              <a:latin typeface="Arial" panose="020B0604020202020204" pitchFamily="34" charset="0"/>
              <a:cs typeface="Arial" panose="020B0604020202020204" pitchFamily="34" charset="0"/>
            </a:rPr>
            <a:t>Falta precisar entregables finales</a:t>
          </a:r>
          <a:endParaRPr lang="es-PE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1A5DC84-0480-4C3B-8755-1F8E776651B4}" type="parTrans" cxnId="{8C91FE53-CA76-4AA8-A8E1-7D4A7C7959E5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FA5250D-FD7C-43D0-B870-C405C574C770}" type="sibTrans" cxnId="{8C91FE53-CA76-4AA8-A8E1-7D4A7C7959E5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A761378-D3EF-45AE-AD3F-52E9EC35E6B4}">
      <dgm:prSet phldrT="[Texto]" custT="1"/>
      <dgm:spPr/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es-PE" sz="1400" dirty="0">
              <a:latin typeface="Arial" panose="020B0604020202020204" pitchFamily="34" charset="0"/>
              <a:cs typeface="Arial" panose="020B0604020202020204" pitchFamily="34" charset="0"/>
            </a:rPr>
            <a:t>Definir rutas de artefactos generados por el equipo de consultores.</a:t>
          </a:r>
        </a:p>
      </dgm:t>
    </dgm:pt>
    <dgm:pt modelId="{1B7ABE82-A599-49F3-A224-1A100CE1759A}" type="parTrans" cxnId="{67D1762A-26D7-420D-906D-D618F0F78068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CBBF291-04F1-4F91-813E-66B8949C3F6B}" type="sibTrans" cxnId="{67D1762A-26D7-420D-906D-D618F0F78068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57BFBA6-0EC8-444E-B61E-535C1E6442F9}">
      <dgm:prSet phldrT="[Texto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s-PE" sz="1400" b="1" dirty="0">
              <a:latin typeface="Arial" panose="020B0604020202020204" pitchFamily="34" charset="0"/>
              <a:cs typeface="Arial" panose="020B0604020202020204" pitchFamily="34" charset="0"/>
            </a:rPr>
            <a:t>Falta de definición de responsables para validación/firma.</a:t>
          </a:r>
          <a:endParaRPr lang="es-PE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A6E8B7E-C799-4ECE-9561-706BACECE799}" type="parTrans" cxnId="{7427268A-6535-4761-85BA-EB57FBEC1B6C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FDA6146-76AC-498E-A192-66822864F87E}" type="sibTrans" cxnId="{7427268A-6535-4761-85BA-EB57FBEC1B6C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B18E974-7621-464E-B55A-669996ACAA96}">
      <dgm:prSet phldrT="[Texto]" custT="1"/>
      <dgm:spPr/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es-PE" sz="1400" dirty="0">
              <a:latin typeface="Arial" panose="020B0604020202020204" pitchFamily="34" charset="0"/>
              <a:cs typeface="Arial" panose="020B0604020202020204" pitchFamily="34" charset="0"/>
            </a:rPr>
            <a:t>Definir rutas de artefactos generados por el equipo de consultores.</a:t>
          </a:r>
        </a:p>
      </dgm:t>
    </dgm:pt>
    <dgm:pt modelId="{AE192243-A131-4C31-832F-49BD251B1E01}" type="parTrans" cxnId="{E3D02871-8831-4A40-873B-7EE99ABE8764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252ADD8-F196-4790-9908-0870F98E4894}" type="sibTrans" cxnId="{E3D02871-8831-4A40-873B-7EE99ABE8764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5F9F158-C072-401F-A40D-4676B1873BE2}">
      <dgm:prSet custT="1"/>
      <dgm:spPr/>
      <dgm:t>
        <a:bodyPr/>
        <a:lstStyle/>
        <a:p>
          <a:r>
            <a:rPr lang="es-PE" sz="1400" dirty="0">
              <a:latin typeface="Arial" panose="020B0604020202020204" pitchFamily="34" charset="0"/>
              <a:cs typeface="Arial" panose="020B0604020202020204" pitchFamily="34" charset="0"/>
            </a:rPr>
            <a:t>Relevamiento de información con los principales actores de ETP C2.</a:t>
          </a:r>
        </a:p>
      </dgm:t>
    </dgm:pt>
    <dgm:pt modelId="{56A39306-F097-492E-9E9D-C8E725C5C17F}" type="parTrans" cxnId="{08DF70FE-4DD6-455D-8528-FF35872308F7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777D63D-90C3-4983-B0DA-CA51DCF83A40}" type="sibTrans" cxnId="{08DF70FE-4DD6-455D-8528-FF35872308F7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4CBC95A-9E52-4DBF-AE94-87E5B68F1508}">
      <dgm:prSet custT="1"/>
      <dgm:spPr/>
      <dgm:t>
        <a:bodyPr/>
        <a:lstStyle/>
        <a:p>
          <a:r>
            <a:rPr lang="es-PE" sz="1400" dirty="0">
              <a:latin typeface="Arial" panose="020B0604020202020204" pitchFamily="34" charset="0"/>
              <a:cs typeface="Arial" panose="020B0604020202020204" pitchFamily="34" charset="0"/>
            </a:rPr>
            <a:t>Revisión de información externas.</a:t>
          </a:r>
        </a:p>
      </dgm:t>
    </dgm:pt>
    <dgm:pt modelId="{94111C51-0759-4847-B5CD-7725445DD7E3}" type="parTrans" cxnId="{91F1BFFA-F374-4D8B-AC97-348F02B82FDE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C29467D-86EB-407D-9220-71C8EB2B4590}" type="sibTrans" cxnId="{91F1BFFA-F374-4D8B-AC97-348F02B82FDE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1EB8452-848F-408D-A987-167B5C1AC09E}">
      <dgm:prSet phldrT="[Texto]" custT="1"/>
      <dgm:spPr/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es-PE" sz="1400" dirty="0">
              <a:latin typeface="Arial" panose="020B0604020202020204" pitchFamily="34" charset="0"/>
              <a:cs typeface="Arial" panose="020B0604020202020204" pitchFamily="34" charset="0"/>
            </a:rPr>
            <a:t>Falta de definición del director del proyecto</a:t>
          </a:r>
        </a:p>
      </dgm:t>
    </dgm:pt>
    <dgm:pt modelId="{68FE3AEA-9531-4137-A6FE-60E6689B38E7}" type="parTrans" cxnId="{3768295C-F98F-43C5-83DE-77F1921EAAF7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941C5B4-6E6A-4A68-838C-60AA007D9DF4}" type="sibTrans" cxnId="{3768295C-F98F-43C5-83DE-77F1921EAAF7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0F8A5DA-987D-4A6B-94E6-FE7444FEA9CE}">
      <dgm:prSet phldrT="[Texto]" custT="1"/>
      <dgm:spPr/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es-PE" sz="1400" dirty="0">
              <a:latin typeface="Arial" panose="020B0604020202020204" pitchFamily="34" charset="0"/>
              <a:cs typeface="Arial" panose="020B0604020202020204" pitchFamily="34" charset="0"/>
            </a:rPr>
            <a:t>Asignar director de proyecto</a:t>
          </a:r>
        </a:p>
      </dgm:t>
    </dgm:pt>
    <dgm:pt modelId="{72EDCAA8-742C-4A5F-AE17-5154453DD5A3}" type="parTrans" cxnId="{8B1BCAC1-70CC-4363-9BF6-07E412EB664B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3F91FAF-37CD-4766-9EC1-468C911F8AA7}" type="sibTrans" cxnId="{8B1BCAC1-70CC-4363-9BF6-07E412EB664B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B6F0DE0-B66C-440E-A74E-340B2676382D}" type="pres">
      <dgm:prSet presAssocID="{8260C42D-24AD-4C7C-94F9-4F760060FE25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PE"/>
        </a:p>
      </dgm:t>
    </dgm:pt>
    <dgm:pt modelId="{A0B91208-2B26-4307-84AB-833336520D46}" type="pres">
      <dgm:prSet presAssocID="{09D5D227-0DD4-4A22-9D15-C325E90FB48E}" presName="comp" presStyleCnt="0"/>
      <dgm:spPr/>
    </dgm:pt>
    <dgm:pt modelId="{7050742D-BEC0-44C8-9DEF-DE58FC430944}" type="pres">
      <dgm:prSet presAssocID="{09D5D227-0DD4-4A22-9D15-C325E90FB48E}" presName="box" presStyleLbl="node1" presStyleIdx="0" presStyleCnt="4" custScaleY="118300" custLinFactNeighborX="1983" custLinFactNeighborY="-8113"/>
      <dgm:spPr/>
      <dgm:t>
        <a:bodyPr/>
        <a:lstStyle/>
        <a:p>
          <a:endParaRPr lang="es-PE"/>
        </a:p>
      </dgm:t>
    </dgm:pt>
    <dgm:pt modelId="{A88E8531-9314-409F-9BF3-29D7E9C868B0}" type="pres">
      <dgm:prSet presAssocID="{09D5D227-0DD4-4A22-9D15-C325E90FB48E}" presName="img" presStyleLbl="fgImgPlace1" presStyleIdx="0" presStyleCnt="4"/>
      <dgm:spPr>
        <a:blipFill dpi="0" rotWithShape="1"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xmlns="" r:embed="rId2"/>
              </a:ext>
            </a:extLst>
          </a:blip>
          <a:srcRect/>
          <a:stretch>
            <a:fillRect l="34540" t="10473" r="34540" b="10473"/>
          </a:stretch>
        </a:blipFill>
      </dgm:spPr>
      <dgm:extLst>
        <a:ext uri="{E40237B7-FDA0-4F09-8148-C483321AD2D9}">
          <dgm14:cNvPr xmlns:dgm14="http://schemas.microsoft.com/office/drawing/2010/diagram" id="0" name="" descr="Contrato con relleno sólido"/>
        </a:ext>
      </dgm:extLst>
    </dgm:pt>
    <dgm:pt modelId="{B7131CF9-08C7-4B3A-BD79-00604AE95089}" type="pres">
      <dgm:prSet presAssocID="{09D5D227-0DD4-4A22-9D15-C325E90FB48E}" presName="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ABE90313-3224-44D0-9A63-20DC8024B3FB}" type="pres">
      <dgm:prSet presAssocID="{A4250892-4255-4AD2-9B03-E8F80C98578C}" presName="spacer" presStyleCnt="0"/>
      <dgm:spPr/>
    </dgm:pt>
    <dgm:pt modelId="{A2649824-D58F-418E-9A80-CA8385E4E390}" type="pres">
      <dgm:prSet presAssocID="{FE6E8B3F-3DBC-4835-BF73-731EDB5FC755}" presName="comp" presStyleCnt="0"/>
      <dgm:spPr/>
    </dgm:pt>
    <dgm:pt modelId="{CDA97A2A-5615-49F5-8167-5531C44B6982}" type="pres">
      <dgm:prSet presAssocID="{FE6E8B3F-3DBC-4835-BF73-731EDB5FC755}" presName="box" presStyleLbl="node1" presStyleIdx="1" presStyleCnt="4" custScaleY="60053"/>
      <dgm:spPr/>
      <dgm:t>
        <a:bodyPr/>
        <a:lstStyle/>
        <a:p>
          <a:endParaRPr lang="es-PE"/>
        </a:p>
      </dgm:t>
    </dgm:pt>
    <dgm:pt modelId="{4C81EA52-63B4-4F27-BCEB-CBB0E8D28C77}" type="pres">
      <dgm:prSet presAssocID="{FE6E8B3F-3DBC-4835-BF73-731EDB5FC755}" presName="img" presStyleLbl="fgImgPlace1" presStyleIdx="1" presStyleCnt="4"/>
      <dgm:spPr>
        <a:blipFill dpi="0" rotWithShape="1"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/>
          <a:stretch>
            <a:fillRect l="32822" t="16120" r="32822" b="16120"/>
          </a:stretch>
        </a:blipFill>
      </dgm:spPr>
      <dgm:extLst>
        <a:ext uri="{E40237B7-FDA0-4F09-8148-C483321AD2D9}">
          <dgm14:cNvPr xmlns:dgm14="http://schemas.microsoft.com/office/drawing/2010/diagram" id="0" name="" descr="Lista de comprobación con relleno sólido"/>
        </a:ext>
      </dgm:extLst>
    </dgm:pt>
    <dgm:pt modelId="{6B24A912-0EEB-432A-9A89-5B0A66D1C1EA}" type="pres">
      <dgm:prSet presAssocID="{FE6E8B3F-3DBC-4835-BF73-731EDB5FC755}" presName="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AF401B25-63A9-4F1C-80A0-DD8BAA8991AF}" type="pres">
      <dgm:prSet presAssocID="{9FA5250D-FD7C-43D0-B870-C405C574C770}" presName="spacer" presStyleCnt="0"/>
      <dgm:spPr/>
    </dgm:pt>
    <dgm:pt modelId="{A137D748-23EC-47EE-A82E-490B56D17A89}" type="pres">
      <dgm:prSet presAssocID="{F57BFBA6-0EC8-444E-B61E-535C1E6442F9}" presName="comp" presStyleCnt="0"/>
      <dgm:spPr/>
    </dgm:pt>
    <dgm:pt modelId="{F9F9221C-B860-4583-B825-0F56AEEBF412}" type="pres">
      <dgm:prSet presAssocID="{F57BFBA6-0EC8-444E-B61E-535C1E6442F9}" presName="box" presStyleLbl="node1" presStyleIdx="2" presStyleCnt="4" custScaleY="77533"/>
      <dgm:spPr/>
      <dgm:t>
        <a:bodyPr/>
        <a:lstStyle/>
        <a:p>
          <a:endParaRPr lang="es-PE"/>
        </a:p>
      </dgm:t>
    </dgm:pt>
    <dgm:pt modelId="{E3C2845F-654C-4A36-9C0B-5DAA8D6B052A}" type="pres">
      <dgm:prSet presAssocID="{F57BFBA6-0EC8-444E-B61E-535C1E6442F9}" presName="img" presStyleLbl="fgImgPlace1" presStyleIdx="2" presStyleCnt="4" custLinFactNeighborX="-3305" custLinFactNeighborY="-1448"/>
      <dgm:spPr>
        <a:blipFill dpi="0" rotWithShape="1"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rcRect/>
          <a:stretch>
            <a:fillRect l="37117" t="2945" r="37117" b="2945"/>
          </a:stretch>
        </a:blipFill>
      </dgm:spPr>
      <dgm:extLst>
        <a:ext uri="{E40237B7-FDA0-4F09-8148-C483321AD2D9}">
          <dgm14:cNvPr xmlns:dgm14="http://schemas.microsoft.com/office/drawing/2010/diagram" id="0" name="" descr="Marca de verificación con relleno sólido"/>
        </a:ext>
      </dgm:extLst>
    </dgm:pt>
    <dgm:pt modelId="{12803247-19F1-4AD3-B6AB-000AB03DE2B7}" type="pres">
      <dgm:prSet presAssocID="{F57BFBA6-0EC8-444E-B61E-535C1E6442F9}" presName="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90F9B371-6729-49F6-BBF8-665AE733E4E7}" type="pres">
      <dgm:prSet presAssocID="{EFDA6146-76AC-498E-A192-66822864F87E}" presName="spacer" presStyleCnt="0"/>
      <dgm:spPr/>
    </dgm:pt>
    <dgm:pt modelId="{294DF42D-D980-480B-8EDA-F83475AB7054}" type="pres">
      <dgm:prSet presAssocID="{E1EB8452-848F-408D-A987-167B5C1AC09E}" presName="comp" presStyleCnt="0"/>
      <dgm:spPr/>
    </dgm:pt>
    <dgm:pt modelId="{94891AE4-0524-47E0-9308-8C1BF1991A64}" type="pres">
      <dgm:prSet presAssocID="{E1EB8452-848F-408D-A987-167B5C1AC09E}" presName="box" presStyleLbl="node1" presStyleIdx="3" presStyleCnt="4" custScaleY="60751"/>
      <dgm:spPr/>
      <dgm:t>
        <a:bodyPr/>
        <a:lstStyle/>
        <a:p>
          <a:endParaRPr lang="es-PE"/>
        </a:p>
      </dgm:t>
    </dgm:pt>
    <dgm:pt modelId="{88E33528-DA6C-493C-8A49-160FD66A5649}" type="pres">
      <dgm:prSet presAssocID="{E1EB8452-848F-408D-A987-167B5C1AC09E}" presName="img" presStyleLbl="fgImgPlace1" presStyleIdx="3" presStyleCnt="4"/>
      <dgm:spPr>
        <a:blipFill dpi="0" rotWithShape="1"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xmlns="" r:embed="rId8"/>
              </a:ext>
            </a:extLst>
          </a:blip>
          <a:srcRect/>
          <a:stretch>
            <a:fillRect l="33681" t="16120" r="33681" b="16120"/>
          </a:stretch>
        </a:blipFill>
      </dgm:spPr>
      <dgm:extLst>
        <a:ext uri="{E40237B7-FDA0-4F09-8148-C483321AD2D9}">
          <dgm14:cNvPr xmlns:dgm14="http://schemas.microsoft.com/office/drawing/2010/diagram" id="0" name="" descr="Dirección con relleno sólido"/>
        </a:ext>
      </dgm:extLst>
    </dgm:pt>
    <dgm:pt modelId="{10C55218-29F1-4AF7-821D-BE5CF113EED3}" type="pres">
      <dgm:prSet presAssocID="{E1EB8452-848F-408D-A987-167B5C1AC09E}" presName="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</dgm:ptLst>
  <dgm:cxnLst>
    <dgm:cxn modelId="{1E12D4A7-6E65-4092-B404-A0F6FB3C2F4C}" srcId="{09D5D227-0DD4-4A22-9D15-C325E90FB48E}" destId="{89FA604D-A7C1-47A4-8AB7-DEE526CBA4DF}" srcOrd="0" destOrd="0" parTransId="{1A5579A8-0712-4BEF-AA5B-068AFE9CE721}" sibTransId="{60D81430-8DB7-4D06-A89C-AFDA7AB579D8}"/>
    <dgm:cxn modelId="{67D1762A-26D7-420D-906D-D618F0F78068}" srcId="{FE6E8B3F-3DBC-4835-BF73-731EDB5FC755}" destId="{CA761378-D3EF-45AE-AD3F-52E9EC35E6B4}" srcOrd="0" destOrd="0" parTransId="{1B7ABE82-A599-49F3-A224-1A100CE1759A}" sibTransId="{3CBBF291-04F1-4F91-813E-66B8949C3F6B}"/>
    <dgm:cxn modelId="{3DF29153-2B34-4581-BE12-2D5098779557}" type="presOf" srcId="{F57BFBA6-0EC8-444E-B61E-535C1E6442F9}" destId="{12803247-19F1-4AD3-B6AB-000AB03DE2B7}" srcOrd="1" destOrd="0" presId="urn:microsoft.com/office/officeart/2005/8/layout/vList4"/>
    <dgm:cxn modelId="{E3D02871-8831-4A40-873B-7EE99ABE8764}" srcId="{F57BFBA6-0EC8-444E-B61E-535C1E6442F9}" destId="{2B18E974-7621-464E-B55A-669996ACAA96}" srcOrd="0" destOrd="0" parTransId="{AE192243-A131-4C31-832F-49BD251B1E01}" sibTransId="{A252ADD8-F196-4790-9908-0870F98E4894}"/>
    <dgm:cxn modelId="{E0CDED84-A846-4B8C-9F58-1F30D1F62E7F}" srcId="{09D5D227-0DD4-4A22-9D15-C325E90FB48E}" destId="{ED3A233F-197F-4C5B-897D-9F1BD060222C}" srcOrd="3" destOrd="0" parTransId="{CADC51D4-3521-4E70-8E50-9AA8CC66D9E4}" sibTransId="{FEAA32C6-9F88-4FB0-B5B1-8A0E1A8A3791}"/>
    <dgm:cxn modelId="{40796029-FD64-4AA1-B20F-66114B89464A}" type="presOf" srcId="{85F9F158-C072-401F-A40D-4676B1873BE2}" destId="{B7131CF9-08C7-4B3A-BD79-00604AE95089}" srcOrd="1" destOrd="2" presId="urn:microsoft.com/office/officeart/2005/8/layout/vList4"/>
    <dgm:cxn modelId="{D57A4B2E-B2A1-43EA-AD36-7F35685CE61B}" type="presOf" srcId="{2B18E974-7621-464E-B55A-669996ACAA96}" destId="{12803247-19F1-4AD3-B6AB-000AB03DE2B7}" srcOrd="1" destOrd="1" presId="urn:microsoft.com/office/officeart/2005/8/layout/vList4"/>
    <dgm:cxn modelId="{8133AB0E-101E-4370-8813-82F8ADAFC1B3}" type="presOf" srcId="{10F8A5DA-987D-4A6B-94E6-FE7444FEA9CE}" destId="{94891AE4-0524-47E0-9308-8C1BF1991A64}" srcOrd="0" destOrd="1" presId="urn:microsoft.com/office/officeart/2005/8/layout/vList4"/>
    <dgm:cxn modelId="{7427268A-6535-4761-85BA-EB57FBEC1B6C}" srcId="{8260C42D-24AD-4C7C-94F9-4F760060FE25}" destId="{F57BFBA6-0EC8-444E-B61E-535C1E6442F9}" srcOrd="2" destOrd="0" parTransId="{1A6E8B7E-C799-4ECE-9561-706BACECE799}" sibTransId="{EFDA6146-76AC-498E-A192-66822864F87E}"/>
    <dgm:cxn modelId="{08DF70FE-4DD6-455D-8528-FF35872308F7}" srcId="{09D5D227-0DD4-4A22-9D15-C325E90FB48E}" destId="{85F9F158-C072-401F-A40D-4676B1873BE2}" srcOrd="1" destOrd="0" parTransId="{56A39306-F097-492E-9E9D-C8E725C5C17F}" sibTransId="{1777D63D-90C3-4983-B0DA-CA51DCF83A40}"/>
    <dgm:cxn modelId="{9C5FB36C-FFB0-481A-A072-32040DFC3ED1}" type="presOf" srcId="{09D5D227-0DD4-4A22-9D15-C325E90FB48E}" destId="{B7131CF9-08C7-4B3A-BD79-00604AE95089}" srcOrd="1" destOrd="0" presId="urn:microsoft.com/office/officeart/2005/8/layout/vList4"/>
    <dgm:cxn modelId="{8AE4F7B0-E4BA-4798-945C-50FE34B02B77}" type="presOf" srcId="{04CBC95A-9E52-4DBF-AE94-87E5B68F1508}" destId="{7050742D-BEC0-44C8-9DEF-DE58FC430944}" srcOrd="0" destOrd="3" presId="urn:microsoft.com/office/officeart/2005/8/layout/vList4"/>
    <dgm:cxn modelId="{F27B5FD6-FAB2-46FC-9960-67857370563C}" type="presOf" srcId="{89FA604D-A7C1-47A4-8AB7-DEE526CBA4DF}" destId="{7050742D-BEC0-44C8-9DEF-DE58FC430944}" srcOrd="0" destOrd="1" presId="urn:microsoft.com/office/officeart/2005/8/layout/vList4"/>
    <dgm:cxn modelId="{E4B3CC4C-2E33-44BF-8972-724496FBAA15}" type="presOf" srcId="{04CBC95A-9E52-4DBF-AE94-87E5B68F1508}" destId="{B7131CF9-08C7-4B3A-BD79-00604AE95089}" srcOrd="1" destOrd="3" presId="urn:microsoft.com/office/officeart/2005/8/layout/vList4"/>
    <dgm:cxn modelId="{3768295C-F98F-43C5-83DE-77F1921EAAF7}" srcId="{8260C42D-24AD-4C7C-94F9-4F760060FE25}" destId="{E1EB8452-848F-408D-A987-167B5C1AC09E}" srcOrd="3" destOrd="0" parTransId="{68FE3AEA-9531-4137-A6FE-60E6689B38E7}" sibTransId="{4941C5B4-6E6A-4A68-838C-60AA007D9DF4}"/>
    <dgm:cxn modelId="{8C91FE53-CA76-4AA8-A8E1-7D4A7C7959E5}" srcId="{8260C42D-24AD-4C7C-94F9-4F760060FE25}" destId="{FE6E8B3F-3DBC-4835-BF73-731EDB5FC755}" srcOrd="1" destOrd="0" parTransId="{B1A5DC84-0480-4C3B-8755-1F8E776651B4}" sibTransId="{9FA5250D-FD7C-43D0-B870-C405C574C770}"/>
    <dgm:cxn modelId="{77C648A4-17A4-4B89-A695-DF8FA668A615}" type="presOf" srcId="{ED3A233F-197F-4C5B-897D-9F1BD060222C}" destId="{B7131CF9-08C7-4B3A-BD79-00604AE95089}" srcOrd="1" destOrd="4" presId="urn:microsoft.com/office/officeart/2005/8/layout/vList4"/>
    <dgm:cxn modelId="{B64470E5-BE83-49F5-AA3C-D5B4AF65CF81}" type="presOf" srcId="{09D5D227-0DD4-4A22-9D15-C325E90FB48E}" destId="{7050742D-BEC0-44C8-9DEF-DE58FC430944}" srcOrd="0" destOrd="0" presId="urn:microsoft.com/office/officeart/2005/8/layout/vList4"/>
    <dgm:cxn modelId="{7FE19B6A-A5F6-46B5-A391-9F053D623060}" type="presOf" srcId="{8260C42D-24AD-4C7C-94F9-4F760060FE25}" destId="{3B6F0DE0-B66C-440E-A74E-340B2676382D}" srcOrd="0" destOrd="0" presId="urn:microsoft.com/office/officeart/2005/8/layout/vList4"/>
    <dgm:cxn modelId="{15C3FD4A-B1E8-49A4-941C-C5C603CDD36F}" type="presOf" srcId="{10F8A5DA-987D-4A6B-94E6-FE7444FEA9CE}" destId="{10C55218-29F1-4AF7-821D-BE5CF113EED3}" srcOrd="1" destOrd="1" presId="urn:microsoft.com/office/officeart/2005/8/layout/vList4"/>
    <dgm:cxn modelId="{8A1EABDD-0E1D-4F0A-828D-5F41650EFC77}" type="presOf" srcId="{89FA604D-A7C1-47A4-8AB7-DEE526CBA4DF}" destId="{B7131CF9-08C7-4B3A-BD79-00604AE95089}" srcOrd="1" destOrd="1" presId="urn:microsoft.com/office/officeart/2005/8/layout/vList4"/>
    <dgm:cxn modelId="{94BFD388-5832-42B7-9FDA-2EC1C4F6B60B}" type="presOf" srcId="{E1EB8452-848F-408D-A987-167B5C1AC09E}" destId="{10C55218-29F1-4AF7-821D-BE5CF113EED3}" srcOrd="1" destOrd="0" presId="urn:microsoft.com/office/officeart/2005/8/layout/vList4"/>
    <dgm:cxn modelId="{F5B6FBCC-F547-4F6C-862C-03C3DBD90870}" type="presOf" srcId="{F57BFBA6-0EC8-444E-B61E-535C1E6442F9}" destId="{F9F9221C-B860-4583-B825-0F56AEEBF412}" srcOrd="0" destOrd="0" presId="urn:microsoft.com/office/officeart/2005/8/layout/vList4"/>
    <dgm:cxn modelId="{3DEF33CF-2F59-4BC5-BC09-8013D0041FCD}" type="presOf" srcId="{ED3A233F-197F-4C5B-897D-9F1BD060222C}" destId="{7050742D-BEC0-44C8-9DEF-DE58FC430944}" srcOrd="0" destOrd="4" presId="urn:microsoft.com/office/officeart/2005/8/layout/vList4"/>
    <dgm:cxn modelId="{45C7B20B-C12A-4F61-A19E-F28570F64FA3}" type="presOf" srcId="{85F9F158-C072-401F-A40D-4676B1873BE2}" destId="{7050742D-BEC0-44C8-9DEF-DE58FC430944}" srcOrd="0" destOrd="2" presId="urn:microsoft.com/office/officeart/2005/8/layout/vList4"/>
    <dgm:cxn modelId="{8B1BCAC1-70CC-4363-9BF6-07E412EB664B}" srcId="{E1EB8452-848F-408D-A987-167B5C1AC09E}" destId="{10F8A5DA-987D-4A6B-94E6-FE7444FEA9CE}" srcOrd="0" destOrd="0" parTransId="{72EDCAA8-742C-4A5F-AE17-5154453DD5A3}" sibTransId="{93F91FAF-37CD-4766-9EC1-468C911F8AA7}"/>
    <dgm:cxn modelId="{90A7EFED-9F2A-45CE-87D7-B14E0DD022F9}" type="presOf" srcId="{E1EB8452-848F-408D-A987-167B5C1AC09E}" destId="{94891AE4-0524-47E0-9308-8C1BF1991A64}" srcOrd="0" destOrd="0" presId="urn:microsoft.com/office/officeart/2005/8/layout/vList4"/>
    <dgm:cxn modelId="{E21911C8-EB0C-4FFA-8565-2F0B95993632}" type="presOf" srcId="{FE6E8B3F-3DBC-4835-BF73-731EDB5FC755}" destId="{CDA97A2A-5615-49F5-8167-5531C44B6982}" srcOrd="0" destOrd="0" presId="urn:microsoft.com/office/officeart/2005/8/layout/vList4"/>
    <dgm:cxn modelId="{8F55199F-BB77-4DB2-B10E-C96EE67C5F58}" type="presOf" srcId="{2B18E974-7621-464E-B55A-669996ACAA96}" destId="{F9F9221C-B860-4583-B825-0F56AEEBF412}" srcOrd="0" destOrd="1" presId="urn:microsoft.com/office/officeart/2005/8/layout/vList4"/>
    <dgm:cxn modelId="{91F1BFFA-F374-4D8B-AC97-348F02B82FDE}" srcId="{09D5D227-0DD4-4A22-9D15-C325E90FB48E}" destId="{04CBC95A-9E52-4DBF-AE94-87E5B68F1508}" srcOrd="2" destOrd="0" parTransId="{94111C51-0759-4847-B5CD-7725445DD7E3}" sibTransId="{5C29467D-86EB-407D-9220-71C8EB2B4590}"/>
    <dgm:cxn modelId="{7BC7C45A-BA60-485D-8F71-5D1A0ADE7C9A}" type="presOf" srcId="{CA761378-D3EF-45AE-AD3F-52E9EC35E6B4}" destId="{CDA97A2A-5615-49F5-8167-5531C44B6982}" srcOrd="0" destOrd="1" presId="urn:microsoft.com/office/officeart/2005/8/layout/vList4"/>
    <dgm:cxn modelId="{172AC3EA-D3B3-4AD2-84D5-BCFC91C0E737}" type="presOf" srcId="{CA761378-D3EF-45AE-AD3F-52E9EC35E6B4}" destId="{6B24A912-0EEB-432A-9A89-5B0A66D1C1EA}" srcOrd="1" destOrd="1" presId="urn:microsoft.com/office/officeart/2005/8/layout/vList4"/>
    <dgm:cxn modelId="{B31D7C64-FD6C-4F30-B53E-D6F6056DDF1D}" type="presOf" srcId="{FE6E8B3F-3DBC-4835-BF73-731EDB5FC755}" destId="{6B24A912-0EEB-432A-9A89-5B0A66D1C1EA}" srcOrd="1" destOrd="0" presId="urn:microsoft.com/office/officeart/2005/8/layout/vList4"/>
    <dgm:cxn modelId="{C97F3CDB-6C52-4726-B7EE-DEC42CE2C2FF}" srcId="{8260C42D-24AD-4C7C-94F9-4F760060FE25}" destId="{09D5D227-0DD4-4A22-9D15-C325E90FB48E}" srcOrd="0" destOrd="0" parTransId="{41181682-6F3C-42A0-86C6-C7C2F8AC52AB}" sibTransId="{A4250892-4255-4AD2-9B03-E8F80C98578C}"/>
    <dgm:cxn modelId="{121F7D6F-20FC-4727-8547-3A7B766B53B4}" type="presParOf" srcId="{3B6F0DE0-B66C-440E-A74E-340B2676382D}" destId="{A0B91208-2B26-4307-84AB-833336520D46}" srcOrd="0" destOrd="0" presId="urn:microsoft.com/office/officeart/2005/8/layout/vList4"/>
    <dgm:cxn modelId="{DB88E1B2-7A10-4B49-BD5F-AB17CF9D05A4}" type="presParOf" srcId="{A0B91208-2B26-4307-84AB-833336520D46}" destId="{7050742D-BEC0-44C8-9DEF-DE58FC430944}" srcOrd="0" destOrd="0" presId="urn:microsoft.com/office/officeart/2005/8/layout/vList4"/>
    <dgm:cxn modelId="{9AF7B771-3C70-4236-9FC7-6F767659D3ED}" type="presParOf" srcId="{A0B91208-2B26-4307-84AB-833336520D46}" destId="{A88E8531-9314-409F-9BF3-29D7E9C868B0}" srcOrd="1" destOrd="0" presId="urn:microsoft.com/office/officeart/2005/8/layout/vList4"/>
    <dgm:cxn modelId="{DD26BB70-0D02-49C2-B94D-114173EB2B03}" type="presParOf" srcId="{A0B91208-2B26-4307-84AB-833336520D46}" destId="{B7131CF9-08C7-4B3A-BD79-00604AE95089}" srcOrd="2" destOrd="0" presId="urn:microsoft.com/office/officeart/2005/8/layout/vList4"/>
    <dgm:cxn modelId="{BE7D3F96-8B6D-4F7A-B077-EDA07B88BE9B}" type="presParOf" srcId="{3B6F0DE0-B66C-440E-A74E-340B2676382D}" destId="{ABE90313-3224-44D0-9A63-20DC8024B3FB}" srcOrd="1" destOrd="0" presId="urn:microsoft.com/office/officeart/2005/8/layout/vList4"/>
    <dgm:cxn modelId="{5782C2EB-F6EA-4E43-A139-DAE285F2981A}" type="presParOf" srcId="{3B6F0DE0-B66C-440E-A74E-340B2676382D}" destId="{A2649824-D58F-418E-9A80-CA8385E4E390}" srcOrd="2" destOrd="0" presId="urn:microsoft.com/office/officeart/2005/8/layout/vList4"/>
    <dgm:cxn modelId="{9EF37B4F-5184-4EF2-9364-D6D73C62FF12}" type="presParOf" srcId="{A2649824-D58F-418E-9A80-CA8385E4E390}" destId="{CDA97A2A-5615-49F5-8167-5531C44B6982}" srcOrd="0" destOrd="0" presId="urn:microsoft.com/office/officeart/2005/8/layout/vList4"/>
    <dgm:cxn modelId="{D9FE6745-6DA2-4C4C-8B4A-A1A40FAB9EDC}" type="presParOf" srcId="{A2649824-D58F-418E-9A80-CA8385E4E390}" destId="{4C81EA52-63B4-4F27-BCEB-CBB0E8D28C77}" srcOrd="1" destOrd="0" presId="urn:microsoft.com/office/officeart/2005/8/layout/vList4"/>
    <dgm:cxn modelId="{817FA2E2-6FB6-4990-92A5-5D2A3451A16B}" type="presParOf" srcId="{A2649824-D58F-418E-9A80-CA8385E4E390}" destId="{6B24A912-0EEB-432A-9A89-5B0A66D1C1EA}" srcOrd="2" destOrd="0" presId="urn:microsoft.com/office/officeart/2005/8/layout/vList4"/>
    <dgm:cxn modelId="{B9958203-34E8-48D0-A85C-C766C69D5F72}" type="presParOf" srcId="{3B6F0DE0-B66C-440E-A74E-340B2676382D}" destId="{AF401B25-63A9-4F1C-80A0-DD8BAA8991AF}" srcOrd="3" destOrd="0" presId="urn:microsoft.com/office/officeart/2005/8/layout/vList4"/>
    <dgm:cxn modelId="{DF937A0D-7EC4-422F-96ED-F3B68F9872E5}" type="presParOf" srcId="{3B6F0DE0-B66C-440E-A74E-340B2676382D}" destId="{A137D748-23EC-47EE-A82E-490B56D17A89}" srcOrd="4" destOrd="0" presId="urn:microsoft.com/office/officeart/2005/8/layout/vList4"/>
    <dgm:cxn modelId="{9B92AE44-AD4E-42E2-A693-085456357182}" type="presParOf" srcId="{A137D748-23EC-47EE-A82E-490B56D17A89}" destId="{F9F9221C-B860-4583-B825-0F56AEEBF412}" srcOrd="0" destOrd="0" presId="urn:microsoft.com/office/officeart/2005/8/layout/vList4"/>
    <dgm:cxn modelId="{D147CCD5-B30A-47F8-A625-47AFC883F6F1}" type="presParOf" srcId="{A137D748-23EC-47EE-A82E-490B56D17A89}" destId="{E3C2845F-654C-4A36-9C0B-5DAA8D6B052A}" srcOrd="1" destOrd="0" presId="urn:microsoft.com/office/officeart/2005/8/layout/vList4"/>
    <dgm:cxn modelId="{AA398A97-09F0-4C3F-B7D9-1172C1BDEECC}" type="presParOf" srcId="{A137D748-23EC-47EE-A82E-490B56D17A89}" destId="{12803247-19F1-4AD3-B6AB-000AB03DE2B7}" srcOrd="2" destOrd="0" presId="urn:microsoft.com/office/officeart/2005/8/layout/vList4"/>
    <dgm:cxn modelId="{3D9E2DA1-E9E6-46B2-9E72-811B25E439C4}" type="presParOf" srcId="{3B6F0DE0-B66C-440E-A74E-340B2676382D}" destId="{90F9B371-6729-49F6-BBF8-665AE733E4E7}" srcOrd="5" destOrd="0" presId="urn:microsoft.com/office/officeart/2005/8/layout/vList4"/>
    <dgm:cxn modelId="{F3C3ACA7-F060-48CA-8549-926F4C3937F7}" type="presParOf" srcId="{3B6F0DE0-B66C-440E-A74E-340B2676382D}" destId="{294DF42D-D980-480B-8EDA-F83475AB7054}" srcOrd="6" destOrd="0" presId="urn:microsoft.com/office/officeart/2005/8/layout/vList4"/>
    <dgm:cxn modelId="{75CA39DD-AEED-4047-8D88-1E8C7B35080D}" type="presParOf" srcId="{294DF42D-D980-480B-8EDA-F83475AB7054}" destId="{94891AE4-0524-47E0-9308-8C1BF1991A64}" srcOrd="0" destOrd="0" presId="urn:microsoft.com/office/officeart/2005/8/layout/vList4"/>
    <dgm:cxn modelId="{B4147F1D-11B2-429F-BDE3-DDBB2A196D06}" type="presParOf" srcId="{294DF42D-D980-480B-8EDA-F83475AB7054}" destId="{88E33528-DA6C-493C-8A49-160FD66A5649}" srcOrd="1" destOrd="0" presId="urn:microsoft.com/office/officeart/2005/8/layout/vList4"/>
    <dgm:cxn modelId="{13B621D9-7AB4-4BC2-8F0F-4D5A6FDD6F5B}" type="presParOf" srcId="{294DF42D-D980-480B-8EDA-F83475AB7054}" destId="{10C55218-29F1-4AF7-821D-BE5CF113EED3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080F8DB-F29E-46A2-ADDE-82C08CEE5D62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PE"/>
        </a:p>
      </dgm:t>
    </dgm:pt>
    <dgm:pt modelId="{A01C680B-583E-4ED9-8BDE-CF2F5322AD75}">
      <dgm:prSet phldrT="[Texto]"/>
      <dgm:spPr/>
      <dgm:t>
        <a:bodyPr/>
        <a:lstStyle/>
        <a:p>
          <a:r>
            <a:rPr lang="es-PE" dirty="0"/>
            <a:t>Entradas</a:t>
          </a:r>
        </a:p>
      </dgm:t>
    </dgm:pt>
    <dgm:pt modelId="{9BA19C96-4D44-4F1D-ADDF-33FB92BEE404}" type="parTrans" cxnId="{D86287B9-3F35-4C93-8CB8-8CA0B429C56A}">
      <dgm:prSet/>
      <dgm:spPr/>
      <dgm:t>
        <a:bodyPr/>
        <a:lstStyle/>
        <a:p>
          <a:endParaRPr lang="es-PE"/>
        </a:p>
      </dgm:t>
    </dgm:pt>
    <dgm:pt modelId="{38706534-6188-482F-9E9A-8B39C54D6EDF}" type="sibTrans" cxnId="{D86287B9-3F35-4C93-8CB8-8CA0B429C56A}">
      <dgm:prSet/>
      <dgm:spPr/>
      <dgm:t>
        <a:bodyPr/>
        <a:lstStyle/>
        <a:p>
          <a:endParaRPr lang="es-PE"/>
        </a:p>
      </dgm:t>
    </dgm:pt>
    <dgm:pt modelId="{68CD494A-4F8F-416C-9AB6-162A84C988CA}">
      <dgm:prSet phldrT="[Texto]"/>
      <dgm:spPr/>
      <dgm:t>
        <a:bodyPr/>
        <a:lstStyle/>
        <a:p>
          <a:r>
            <a:rPr lang="es-PE" dirty="0"/>
            <a:t>Modelo conceptual del SNMPGI.</a:t>
          </a:r>
        </a:p>
      </dgm:t>
    </dgm:pt>
    <dgm:pt modelId="{9CB82596-CEE9-4F4B-BBF6-96FCCA818222}" type="parTrans" cxnId="{B6E50E7E-D4F8-4620-A50B-41DCB5BD2731}">
      <dgm:prSet/>
      <dgm:spPr/>
      <dgm:t>
        <a:bodyPr/>
        <a:lstStyle/>
        <a:p>
          <a:endParaRPr lang="es-PE"/>
        </a:p>
      </dgm:t>
    </dgm:pt>
    <dgm:pt modelId="{BDB93B8D-2A7C-4593-B856-D2D5CAE77907}" type="sibTrans" cxnId="{B6E50E7E-D4F8-4620-A50B-41DCB5BD2731}">
      <dgm:prSet/>
      <dgm:spPr/>
      <dgm:t>
        <a:bodyPr/>
        <a:lstStyle/>
        <a:p>
          <a:endParaRPr lang="es-PE"/>
        </a:p>
      </dgm:t>
    </dgm:pt>
    <dgm:pt modelId="{D883D99A-51D5-4108-8C2A-93DA851D606F}">
      <dgm:prSet phldrT="[Texto]"/>
      <dgm:spPr/>
      <dgm:t>
        <a:bodyPr/>
        <a:lstStyle/>
        <a:p>
          <a:r>
            <a:rPr lang="es-PE" dirty="0"/>
            <a:t>Análisis de procesos y reglas de negocio*.</a:t>
          </a:r>
        </a:p>
      </dgm:t>
    </dgm:pt>
    <dgm:pt modelId="{FF12C3B3-F66E-481E-BBCB-62C3E1E28C6B}" type="parTrans" cxnId="{30F704D9-2B6F-4A91-AC37-6FE09A56BFA2}">
      <dgm:prSet/>
      <dgm:spPr/>
      <dgm:t>
        <a:bodyPr/>
        <a:lstStyle/>
        <a:p>
          <a:endParaRPr lang="es-PE"/>
        </a:p>
      </dgm:t>
    </dgm:pt>
    <dgm:pt modelId="{D1414306-81B6-4193-9A29-1E6CAE09CC84}" type="sibTrans" cxnId="{30F704D9-2B6F-4A91-AC37-6FE09A56BFA2}">
      <dgm:prSet/>
      <dgm:spPr/>
      <dgm:t>
        <a:bodyPr/>
        <a:lstStyle/>
        <a:p>
          <a:endParaRPr lang="es-PE"/>
        </a:p>
      </dgm:t>
    </dgm:pt>
    <dgm:pt modelId="{33135E96-6531-4F6B-9BE5-38B93FEAD5B9}">
      <dgm:prSet phldrT="[Texto]"/>
      <dgm:spPr/>
      <dgm:t>
        <a:bodyPr/>
        <a:lstStyle/>
        <a:p>
          <a:r>
            <a:rPr lang="es-PE" dirty="0"/>
            <a:t>Salidas</a:t>
          </a:r>
        </a:p>
      </dgm:t>
    </dgm:pt>
    <dgm:pt modelId="{BB276BD1-8D0E-42F7-BF2E-A8B343448C38}" type="parTrans" cxnId="{42D3E602-1597-4615-8143-DC62653317E2}">
      <dgm:prSet/>
      <dgm:spPr/>
      <dgm:t>
        <a:bodyPr/>
        <a:lstStyle/>
        <a:p>
          <a:endParaRPr lang="es-PE"/>
        </a:p>
      </dgm:t>
    </dgm:pt>
    <dgm:pt modelId="{BE2A36F6-8DF6-4510-9D4A-187DB69826A9}" type="sibTrans" cxnId="{42D3E602-1597-4615-8143-DC62653317E2}">
      <dgm:prSet/>
      <dgm:spPr/>
      <dgm:t>
        <a:bodyPr/>
        <a:lstStyle/>
        <a:p>
          <a:endParaRPr lang="es-PE"/>
        </a:p>
      </dgm:t>
    </dgm:pt>
    <dgm:pt modelId="{D38069DD-BECF-45A8-AB7C-94DD61F5F224}">
      <dgm:prSet phldrT="[Texto]"/>
      <dgm:spPr/>
      <dgm:t>
        <a:bodyPr/>
        <a:lstStyle/>
        <a:p>
          <a:r>
            <a:rPr lang="es-PE" dirty="0">
              <a:solidFill>
                <a:schemeClr val="accent5">
                  <a:lumMod val="50000"/>
                </a:schemeClr>
              </a:solidFill>
            </a:rPr>
            <a:t>Documento de análisis de requerimientos (Anexo 5 MDS)</a:t>
          </a:r>
        </a:p>
      </dgm:t>
    </dgm:pt>
    <dgm:pt modelId="{3CFB02DF-5B55-4C3E-B477-DC02ECB0B727}" type="parTrans" cxnId="{BC66C55F-F643-4868-86E0-F3D968B4F72F}">
      <dgm:prSet/>
      <dgm:spPr/>
      <dgm:t>
        <a:bodyPr/>
        <a:lstStyle/>
        <a:p>
          <a:endParaRPr lang="es-PE"/>
        </a:p>
      </dgm:t>
    </dgm:pt>
    <dgm:pt modelId="{E620D8BC-096D-40DE-B333-628934698B68}" type="sibTrans" cxnId="{BC66C55F-F643-4868-86E0-F3D968B4F72F}">
      <dgm:prSet/>
      <dgm:spPr/>
      <dgm:t>
        <a:bodyPr/>
        <a:lstStyle/>
        <a:p>
          <a:endParaRPr lang="es-PE"/>
        </a:p>
      </dgm:t>
    </dgm:pt>
    <dgm:pt modelId="{70E3204B-AB10-43A3-B0B9-90C8A58B4EA3}">
      <dgm:prSet phldrT="[Texto]"/>
      <dgm:spPr/>
      <dgm:t>
        <a:bodyPr/>
        <a:lstStyle/>
        <a:p>
          <a:r>
            <a:rPr lang="es-PE" dirty="0">
              <a:solidFill>
                <a:schemeClr val="accent5">
                  <a:lumMod val="50000"/>
                </a:schemeClr>
              </a:solidFill>
            </a:rPr>
            <a:t>Matriz de trazabilidad de requerimientos (Anexo 7 MDS)</a:t>
          </a:r>
        </a:p>
      </dgm:t>
    </dgm:pt>
    <dgm:pt modelId="{0CB3FC77-6236-440D-B065-43399E655D90}" type="parTrans" cxnId="{05233C61-0393-4DA2-9910-EDF7534BAAB3}">
      <dgm:prSet/>
      <dgm:spPr/>
      <dgm:t>
        <a:bodyPr/>
        <a:lstStyle/>
        <a:p>
          <a:endParaRPr lang="es-PE"/>
        </a:p>
      </dgm:t>
    </dgm:pt>
    <dgm:pt modelId="{F79E1999-F88C-417E-BEFC-5AA0EE37E5E5}" type="sibTrans" cxnId="{05233C61-0393-4DA2-9910-EDF7534BAAB3}">
      <dgm:prSet/>
      <dgm:spPr/>
      <dgm:t>
        <a:bodyPr/>
        <a:lstStyle/>
        <a:p>
          <a:endParaRPr lang="es-PE"/>
        </a:p>
      </dgm:t>
    </dgm:pt>
    <dgm:pt modelId="{D6110811-0174-470E-ABDB-19E6D2CDCA95}">
      <dgm:prSet phldrT="[Texto]"/>
      <dgm:spPr/>
      <dgm:t>
        <a:bodyPr/>
        <a:lstStyle/>
        <a:p>
          <a:r>
            <a:rPr lang="es-PE" dirty="0"/>
            <a:t>Modelo funcional detallado de los procesos – Fase de programación</a:t>
          </a:r>
        </a:p>
      </dgm:t>
    </dgm:pt>
    <dgm:pt modelId="{5553F2AC-DD72-4AC4-AD87-268C27E5CDBD}" type="parTrans" cxnId="{A2913EEB-D291-49A5-9215-90FF04771864}">
      <dgm:prSet/>
      <dgm:spPr/>
      <dgm:t>
        <a:bodyPr/>
        <a:lstStyle/>
        <a:p>
          <a:endParaRPr lang="es-PE"/>
        </a:p>
      </dgm:t>
    </dgm:pt>
    <dgm:pt modelId="{8CBE7EBF-0F72-4C8A-8BAF-D74692DB3203}" type="sibTrans" cxnId="{A2913EEB-D291-49A5-9215-90FF04771864}">
      <dgm:prSet/>
      <dgm:spPr/>
      <dgm:t>
        <a:bodyPr/>
        <a:lstStyle/>
        <a:p>
          <a:endParaRPr lang="es-PE"/>
        </a:p>
      </dgm:t>
    </dgm:pt>
    <dgm:pt modelId="{91199A33-21D5-454E-930C-2B57810B4ECE}">
      <dgm:prSet phldrT="[Texto]"/>
      <dgm:spPr/>
      <dgm:t>
        <a:bodyPr/>
        <a:lstStyle/>
        <a:p>
          <a:r>
            <a:rPr lang="es-PE" dirty="0"/>
            <a:t>FR23. Cronograma y matriz de responsables</a:t>
          </a:r>
        </a:p>
      </dgm:t>
    </dgm:pt>
    <dgm:pt modelId="{1AD351E0-2B38-460A-B441-E58EEC5175C1}" type="parTrans" cxnId="{CC5D3B56-4375-46F5-BA78-366F965BDE36}">
      <dgm:prSet/>
      <dgm:spPr/>
      <dgm:t>
        <a:bodyPr/>
        <a:lstStyle/>
        <a:p>
          <a:endParaRPr lang="es-PE"/>
        </a:p>
      </dgm:t>
    </dgm:pt>
    <dgm:pt modelId="{3F3C6CFA-331C-4A5B-A685-7F9D1CD5D1B9}" type="sibTrans" cxnId="{CC5D3B56-4375-46F5-BA78-366F965BDE36}">
      <dgm:prSet/>
      <dgm:spPr/>
      <dgm:t>
        <a:bodyPr/>
        <a:lstStyle/>
        <a:p>
          <a:endParaRPr lang="es-PE"/>
        </a:p>
      </dgm:t>
    </dgm:pt>
    <dgm:pt modelId="{6AAF56E2-96A5-4911-A0D8-9282D9855D40}">
      <dgm:prSet/>
      <dgm:spPr/>
      <dgm:t>
        <a:bodyPr/>
        <a:lstStyle/>
        <a:p>
          <a:r>
            <a:rPr lang="es-PE"/>
            <a:t>FR21. Matriz de riesgos</a:t>
          </a:r>
          <a:endParaRPr lang="es-PE" dirty="0"/>
        </a:p>
      </dgm:t>
    </dgm:pt>
    <dgm:pt modelId="{0CA640E8-1E99-4895-805D-B4C3DE52CD90}" type="parTrans" cxnId="{4219C566-DB7F-49C4-9285-E3701762BE26}">
      <dgm:prSet/>
      <dgm:spPr/>
      <dgm:t>
        <a:bodyPr/>
        <a:lstStyle/>
        <a:p>
          <a:endParaRPr lang="es-PE"/>
        </a:p>
      </dgm:t>
    </dgm:pt>
    <dgm:pt modelId="{4E46D7FA-ED2F-459C-B90B-82050FD376AA}" type="sibTrans" cxnId="{4219C566-DB7F-49C4-9285-E3701762BE26}">
      <dgm:prSet/>
      <dgm:spPr/>
      <dgm:t>
        <a:bodyPr/>
        <a:lstStyle/>
        <a:p>
          <a:endParaRPr lang="es-PE"/>
        </a:p>
      </dgm:t>
    </dgm:pt>
    <dgm:pt modelId="{94F06BAB-D423-4D33-804A-6EC29D4C3E42}">
      <dgm:prSet/>
      <dgm:spPr/>
      <dgm:t>
        <a:bodyPr/>
        <a:lstStyle/>
        <a:p>
          <a:r>
            <a:rPr lang="es-PE" dirty="0"/>
            <a:t>FR20. Matriz de comunicaciones</a:t>
          </a:r>
        </a:p>
      </dgm:t>
    </dgm:pt>
    <dgm:pt modelId="{EB8ACA6F-07BA-4205-B377-599C375EFF34}" type="parTrans" cxnId="{140E91C6-38ED-433B-8CAD-E70319CB2C2C}">
      <dgm:prSet/>
      <dgm:spPr/>
      <dgm:t>
        <a:bodyPr/>
        <a:lstStyle/>
        <a:p>
          <a:endParaRPr lang="es-PE"/>
        </a:p>
      </dgm:t>
    </dgm:pt>
    <dgm:pt modelId="{208A2645-C142-47C0-9E01-807DB2E6124A}" type="sibTrans" cxnId="{140E91C6-38ED-433B-8CAD-E70319CB2C2C}">
      <dgm:prSet/>
      <dgm:spPr/>
      <dgm:t>
        <a:bodyPr/>
        <a:lstStyle/>
        <a:p>
          <a:endParaRPr lang="es-PE"/>
        </a:p>
      </dgm:t>
    </dgm:pt>
    <dgm:pt modelId="{523A6391-4CB2-4AD0-8F92-4C9E3A60D264}">
      <dgm:prSet phldrT="[Texto]"/>
      <dgm:spPr/>
      <dgm:t>
        <a:bodyPr/>
        <a:lstStyle/>
        <a:p>
          <a:r>
            <a:rPr lang="es-PE" dirty="0"/>
            <a:t>Definiciones estandarizadas</a:t>
          </a:r>
        </a:p>
      </dgm:t>
    </dgm:pt>
    <dgm:pt modelId="{78319ADB-05C4-4327-9504-FD84CFB728C7}" type="parTrans" cxnId="{27FD7839-AE32-4B80-BC4B-E1B77CADC3EC}">
      <dgm:prSet/>
      <dgm:spPr/>
      <dgm:t>
        <a:bodyPr/>
        <a:lstStyle/>
        <a:p>
          <a:endParaRPr lang="es-PE"/>
        </a:p>
      </dgm:t>
    </dgm:pt>
    <dgm:pt modelId="{79CBF3AE-1998-4E94-8C45-4C36623A19B0}" type="sibTrans" cxnId="{27FD7839-AE32-4B80-BC4B-E1B77CADC3EC}">
      <dgm:prSet/>
      <dgm:spPr/>
      <dgm:t>
        <a:bodyPr/>
        <a:lstStyle/>
        <a:p>
          <a:endParaRPr lang="es-PE"/>
        </a:p>
      </dgm:t>
    </dgm:pt>
    <dgm:pt modelId="{BA310721-BF48-4C76-8AC6-579F99EEB30F}">
      <dgm:prSet phldrT="[Texto]"/>
      <dgm:spPr/>
      <dgm:t>
        <a:bodyPr/>
        <a:lstStyle/>
        <a:p>
          <a:r>
            <a:rPr lang="es-PE" dirty="0"/>
            <a:t>Catálogos de fuentes externas.</a:t>
          </a:r>
        </a:p>
      </dgm:t>
    </dgm:pt>
    <dgm:pt modelId="{6ABC869B-05E3-46CA-9131-64BA2ACBADDE}" type="parTrans" cxnId="{E7051C76-EAB5-4FC0-ADB9-EB3560D976A3}">
      <dgm:prSet/>
      <dgm:spPr/>
      <dgm:t>
        <a:bodyPr/>
        <a:lstStyle/>
        <a:p>
          <a:endParaRPr lang="es-PE"/>
        </a:p>
      </dgm:t>
    </dgm:pt>
    <dgm:pt modelId="{69C38244-86AC-4282-BE2D-411E77F8387E}" type="sibTrans" cxnId="{E7051C76-EAB5-4FC0-ADB9-EB3560D976A3}">
      <dgm:prSet/>
      <dgm:spPr/>
      <dgm:t>
        <a:bodyPr/>
        <a:lstStyle/>
        <a:p>
          <a:endParaRPr lang="es-PE"/>
        </a:p>
      </dgm:t>
    </dgm:pt>
    <dgm:pt modelId="{5E413959-6AD9-4B71-A49E-28BD7C712A06}" type="pres">
      <dgm:prSet presAssocID="{4080F8DB-F29E-46A2-ADDE-82C08CEE5D6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PE"/>
        </a:p>
      </dgm:t>
    </dgm:pt>
    <dgm:pt modelId="{25FD8FD3-8790-44B1-91AE-FB78356DCDB4}" type="pres">
      <dgm:prSet presAssocID="{A01C680B-583E-4ED9-8BDE-CF2F5322AD75}" presName="composite" presStyleCnt="0"/>
      <dgm:spPr/>
    </dgm:pt>
    <dgm:pt modelId="{7AC269A4-F1D4-43BB-A677-0DD89AEEE1D6}" type="pres">
      <dgm:prSet presAssocID="{A01C680B-583E-4ED9-8BDE-CF2F5322AD75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E86768BF-EBAE-48EA-8FBD-7ED9F840DC18}" type="pres">
      <dgm:prSet presAssocID="{A01C680B-583E-4ED9-8BDE-CF2F5322AD75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9408BA5C-ED68-49BF-8C1A-108DCB1AE0CE}" type="pres">
      <dgm:prSet presAssocID="{38706534-6188-482F-9E9A-8B39C54D6EDF}" presName="space" presStyleCnt="0"/>
      <dgm:spPr/>
    </dgm:pt>
    <dgm:pt modelId="{2B78393C-68B0-480F-840B-DDC3EE12EF1C}" type="pres">
      <dgm:prSet presAssocID="{33135E96-6531-4F6B-9BE5-38B93FEAD5B9}" presName="composite" presStyleCnt="0"/>
      <dgm:spPr/>
    </dgm:pt>
    <dgm:pt modelId="{FD42C361-AFE3-4439-AB17-964D2F0409FA}" type="pres">
      <dgm:prSet presAssocID="{33135E96-6531-4F6B-9BE5-38B93FEAD5B9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4046C80A-ADB7-466D-8742-4A65D58B982F}" type="pres">
      <dgm:prSet presAssocID="{33135E96-6531-4F6B-9BE5-38B93FEAD5B9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</dgm:ptLst>
  <dgm:cxnLst>
    <dgm:cxn modelId="{27FD7839-AE32-4B80-BC4B-E1B77CADC3EC}" srcId="{33135E96-6531-4F6B-9BE5-38B93FEAD5B9}" destId="{523A6391-4CB2-4AD0-8F92-4C9E3A60D264}" srcOrd="5" destOrd="0" parTransId="{78319ADB-05C4-4327-9504-FD84CFB728C7}" sibTransId="{79CBF3AE-1998-4E94-8C45-4C36623A19B0}"/>
    <dgm:cxn modelId="{E6273F0C-A571-44C9-9DED-9DE415B4B11E}" type="presOf" srcId="{4080F8DB-F29E-46A2-ADDE-82C08CEE5D62}" destId="{5E413959-6AD9-4B71-A49E-28BD7C712A06}" srcOrd="0" destOrd="0" presId="urn:microsoft.com/office/officeart/2005/8/layout/hList1"/>
    <dgm:cxn modelId="{4219C566-DB7F-49C4-9285-E3701762BE26}" srcId="{33135E96-6531-4F6B-9BE5-38B93FEAD5B9}" destId="{6AAF56E2-96A5-4911-A0D8-9282D9855D40}" srcOrd="1" destOrd="0" parTransId="{0CA640E8-1E99-4895-805D-B4C3DE52CD90}" sibTransId="{4E46D7FA-ED2F-459C-B90B-82050FD376AA}"/>
    <dgm:cxn modelId="{A489FDCE-6070-4AC7-80B0-C13CF7F3A6F6}" type="presOf" srcId="{68CD494A-4F8F-416C-9AB6-162A84C988CA}" destId="{E86768BF-EBAE-48EA-8FBD-7ED9F840DC18}" srcOrd="0" destOrd="0" presId="urn:microsoft.com/office/officeart/2005/8/layout/hList1"/>
    <dgm:cxn modelId="{D33F24BB-0776-4B5D-B2B1-B26A3DB006D8}" type="presOf" srcId="{D38069DD-BECF-45A8-AB7C-94DD61F5F224}" destId="{4046C80A-ADB7-466D-8742-4A65D58B982F}" srcOrd="0" destOrd="3" presId="urn:microsoft.com/office/officeart/2005/8/layout/hList1"/>
    <dgm:cxn modelId="{1180C6F7-A67C-418C-8EC8-F1FC8021F23F}" type="presOf" srcId="{523A6391-4CB2-4AD0-8F92-4C9E3A60D264}" destId="{4046C80A-ADB7-466D-8742-4A65D58B982F}" srcOrd="0" destOrd="5" presId="urn:microsoft.com/office/officeart/2005/8/layout/hList1"/>
    <dgm:cxn modelId="{F30EC10D-5B45-4C0C-BDF7-22A714896E07}" type="presOf" srcId="{A01C680B-583E-4ED9-8BDE-CF2F5322AD75}" destId="{7AC269A4-F1D4-43BB-A677-0DD89AEEE1D6}" srcOrd="0" destOrd="0" presId="urn:microsoft.com/office/officeart/2005/8/layout/hList1"/>
    <dgm:cxn modelId="{140E91C6-38ED-433B-8CAD-E70319CB2C2C}" srcId="{33135E96-6531-4F6B-9BE5-38B93FEAD5B9}" destId="{94F06BAB-D423-4D33-804A-6EC29D4C3E42}" srcOrd="2" destOrd="0" parTransId="{EB8ACA6F-07BA-4205-B377-599C375EFF34}" sibTransId="{208A2645-C142-47C0-9E01-807DB2E6124A}"/>
    <dgm:cxn modelId="{1DCFBEEB-BC72-4D36-A68D-399967D8D0F1}" type="presOf" srcId="{91199A33-21D5-454E-930C-2B57810B4ECE}" destId="{4046C80A-ADB7-466D-8742-4A65D58B982F}" srcOrd="0" destOrd="0" presId="urn:microsoft.com/office/officeart/2005/8/layout/hList1"/>
    <dgm:cxn modelId="{BC66C55F-F643-4868-86E0-F3D968B4F72F}" srcId="{33135E96-6531-4F6B-9BE5-38B93FEAD5B9}" destId="{D38069DD-BECF-45A8-AB7C-94DD61F5F224}" srcOrd="3" destOrd="0" parTransId="{3CFB02DF-5B55-4C3E-B477-DC02ECB0B727}" sibTransId="{E620D8BC-096D-40DE-B333-628934698B68}"/>
    <dgm:cxn modelId="{41AF690C-771F-421C-AA1F-4E15B2763F54}" type="presOf" srcId="{6AAF56E2-96A5-4911-A0D8-9282D9855D40}" destId="{4046C80A-ADB7-466D-8742-4A65D58B982F}" srcOrd="0" destOrd="1" presId="urn:microsoft.com/office/officeart/2005/8/layout/hList1"/>
    <dgm:cxn modelId="{1C6F8CD6-06CD-43DF-801C-F43D32628024}" type="presOf" srcId="{94F06BAB-D423-4D33-804A-6EC29D4C3E42}" destId="{4046C80A-ADB7-466D-8742-4A65D58B982F}" srcOrd="0" destOrd="2" presId="urn:microsoft.com/office/officeart/2005/8/layout/hList1"/>
    <dgm:cxn modelId="{EB92F837-B080-4972-9B50-62409F5DC40B}" type="presOf" srcId="{70E3204B-AB10-43A3-B0B9-90C8A58B4EA3}" destId="{4046C80A-ADB7-466D-8742-4A65D58B982F}" srcOrd="0" destOrd="4" presId="urn:microsoft.com/office/officeart/2005/8/layout/hList1"/>
    <dgm:cxn modelId="{B94EAD79-361C-470B-AB42-B216AA9E3A91}" type="presOf" srcId="{BA310721-BF48-4C76-8AC6-579F99EEB30F}" destId="{4046C80A-ADB7-466D-8742-4A65D58B982F}" srcOrd="0" destOrd="6" presId="urn:microsoft.com/office/officeart/2005/8/layout/hList1"/>
    <dgm:cxn modelId="{42D3E602-1597-4615-8143-DC62653317E2}" srcId="{4080F8DB-F29E-46A2-ADDE-82C08CEE5D62}" destId="{33135E96-6531-4F6B-9BE5-38B93FEAD5B9}" srcOrd="1" destOrd="0" parTransId="{BB276BD1-8D0E-42F7-BF2E-A8B343448C38}" sibTransId="{BE2A36F6-8DF6-4510-9D4A-187DB69826A9}"/>
    <dgm:cxn modelId="{4F901020-6B33-4231-94B6-3790E4110C4F}" type="presOf" srcId="{D6110811-0174-470E-ABDB-19E6D2CDCA95}" destId="{E86768BF-EBAE-48EA-8FBD-7ED9F840DC18}" srcOrd="0" destOrd="1" presId="urn:microsoft.com/office/officeart/2005/8/layout/hList1"/>
    <dgm:cxn modelId="{B6E50E7E-D4F8-4620-A50B-41DCB5BD2731}" srcId="{A01C680B-583E-4ED9-8BDE-CF2F5322AD75}" destId="{68CD494A-4F8F-416C-9AB6-162A84C988CA}" srcOrd="0" destOrd="0" parTransId="{9CB82596-CEE9-4F4B-BBF6-96FCCA818222}" sibTransId="{BDB93B8D-2A7C-4593-B856-D2D5CAE77907}"/>
    <dgm:cxn modelId="{74E53037-1B0A-4E72-9B6A-E66E8D1FF476}" type="presOf" srcId="{33135E96-6531-4F6B-9BE5-38B93FEAD5B9}" destId="{FD42C361-AFE3-4439-AB17-964D2F0409FA}" srcOrd="0" destOrd="0" presId="urn:microsoft.com/office/officeart/2005/8/layout/hList1"/>
    <dgm:cxn modelId="{05233C61-0393-4DA2-9910-EDF7534BAAB3}" srcId="{33135E96-6531-4F6B-9BE5-38B93FEAD5B9}" destId="{70E3204B-AB10-43A3-B0B9-90C8A58B4EA3}" srcOrd="4" destOrd="0" parTransId="{0CB3FC77-6236-440D-B065-43399E655D90}" sibTransId="{F79E1999-F88C-417E-BEFC-5AA0EE37E5E5}"/>
    <dgm:cxn modelId="{80602592-68B8-4664-8B5F-DA0F663DD6B6}" type="presOf" srcId="{D883D99A-51D5-4108-8C2A-93DA851D606F}" destId="{E86768BF-EBAE-48EA-8FBD-7ED9F840DC18}" srcOrd="0" destOrd="2" presId="urn:microsoft.com/office/officeart/2005/8/layout/hList1"/>
    <dgm:cxn modelId="{30F704D9-2B6F-4A91-AC37-6FE09A56BFA2}" srcId="{A01C680B-583E-4ED9-8BDE-CF2F5322AD75}" destId="{D883D99A-51D5-4108-8C2A-93DA851D606F}" srcOrd="2" destOrd="0" parTransId="{FF12C3B3-F66E-481E-BBCB-62C3E1E28C6B}" sibTransId="{D1414306-81B6-4193-9A29-1E6CAE09CC84}"/>
    <dgm:cxn modelId="{E7051C76-EAB5-4FC0-ADB9-EB3560D976A3}" srcId="{33135E96-6531-4F6B-9BE5-38B93FEAD5B9}" destId="{BA310721-BF48-4C76-8AC6-579F99EEB30F}" srcOrd="6" destOrd="0" parTransId="{6ABC869B-05E3-46CA-9131-64BA2ACBADDE}" sibTransId="{69C38244-86AC-4282-BE2D-411E77F8387E}"/>
    <dgm:cxn modelId="{A2913EEB-D291-49A5-9215-90FF04771864}" srcId="{A01C680B-583E-4ED9-8BDE-CF2F5322AD75}" destId="{D6110811-0174-470E-ABDB-19E6D2CDCA95}" srcOrd="1" destOrd="0" parTransId="{5553F2AC-DD72-4AC4-AD87-268C27E5CDBD}" sibTransId="{8CBE7EBF-0F72-4C8A-8BAF-D74692DB3203}"/>
    <dgm:cxn modelId="{D86287B9-3F35-4C93-8CB8-8CA0B429C56A}" srcId="{4080F8DB-F29E-46A2-ADDE-82C08CEE5D62}" destId="{A01C680B-583E-4ED9-8BDE-CF2F5322AD75}" srcOrd="0" destOrd="0" parTransId="{9BA19C96-4D44-4F1D-ADDF-33FB92BEE404}" sibTransId="{38706534-6188-482F-9E9A-8B39C54D6EDF}"/>
    <dgm:cxn modelId="{CC5D3B56-4375-46F5-BA78-366F965BDE36}" srcId="{33135E96-6531-4F6B-9BE5-38B93FEAD5B9}" destId="{91199A33-21D5-454E-930C-2B57810B4ECE}" srcOrd="0" destOrd="0" parTransId="{1AD351E0-2B38-460A-B441-E58EEC5175C1}" sibTransId="{3F3C6CFA-331C-4A5B-A685-7F9D1CD5D1B9}"/>
    <dgm:cxn modelId="{02B16F82-A7AA-4896-9151-91734230FF55}" type="presParOf" srcId="{5E413959-6AD9-4B71-A49E-28BD7C712A06}" destId="{25FD8FD3-8790-44B1-91AE-FB78356DCDB4}" srcOrd="0" destOrd="0" presId="urn:microsoft.com/office/officeart/2005/8/layout/hList1"/>
    <dgm:cxn modelId="{91CF8E94-A43B-4FAC-9825-A2B7B7AEA246}" type="presParOf" srcId="{25FD8FD3-8790-44B1-91AE-FB78356DCDB4}" destId="{7AC269A4-F1D4-43BB-A677-0DD89AEEE1D6}" srcOrd="0" destOrd="0" presId="urn:microsoft.com/office/officeart/2005/8/layout/hList1"/>
    <dgm:cxn modelId="{3E4DD28B-86FD-42FD-9A4F-CB2840A2D57F}" type="presParOf" srcId="{25FD8FD3-8790-44B1-91AE-FB78356DCDB4}" destId="{E86768BF-EBAE-48EA-8FBD-7ED9F840DC18}" srcOrd="1" destOrd="0" presId="urn:microsoft.com/office/officeart/2005/8/layout/hList1"/>
    <dgm:cxn modelId="{02D86CFD-31E9-428A-8FDA-14BE0C35D968}" type="presParOf" srcId="{5E413959-6AD9-4B71-A49E-28BD7C712A06}" destId="{9408BA5C-ED68-49BF-8C1A-108DCB1AE0CE}" srcOrd="1" destOrd="0" presId="urn:microsoft.com/office/officeart/2005/8/layout/hList1"/>
    <dgm:cxn modelId="{9DC5EB59-9C33-4B1B-B9A8-589841D9DB5B}" type="presParOf" srcId="{5E413959-6AD9-4B71-A49E-28BD7C712A06}" destId="{2B78393C-68B0-480F-840B-DDC3EE12EF1C}" srcOrd="2" destOrd="0" presId="urn:microsoft.com/office/officeart/2005/8/layout/hList1"/>
    <dgm:cxn modelId="{FC4DF1D8-AB84-4D58-B81D-92E5E606D81B}" type="presParOf" srcId="{2B78393C-68B0-480F-840B-DDC3EE12EF1C}" destId="{FD42C361-AFE3-4439-AB17-964D2F0409FA}" srcOrd="0" destOrd="0" presId="urn:microsoft.com/office/officeart/2005/8/layout/hList1"/>
    <dgm:cxn modelId="{5FBAA017-D22D-45F8-A9E5-5281707486A2}" type="presParOf" srcId="{2B78393C-68B0-480F-840B-DDC3EE12EF1C}" destId="{4046C80A-ADB7-466D-8742-4A65D58B982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080F8DB-F29E-46A2-ADDE-82C08CEE5D62}" type="doc">
      <dgm:prSet loTypeId="urn:microsoft.com/office/officeart/2005/8/layout/h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s-PE"/>
        </a:p>
      </dgm:t>
    </dgm:pt>
    <dgm:pt modelId="{A01C680B-583E-4ED9-8BDE-CF2F5322AD75}">
      <dgm:prSet phldrT="[Texto]" custT="1"/>
      <dgm:spPr/>
      <dgm:t>
        <a:bodyPr/>
        <a:lstStyle/>
        <a:p>
          <a:r>
            <a:rPr lang="es-PE" sz="1400" dirty="0">
              <a:latin typeface="Arial" panose="020B0604020202020204" pitchFamily="34" charset="0"/>
              <a:cs typeface="Arial" panose="020B0604020202020204" pitchFamily="34" charset="0"/>
            </a:rPr>
            <a:t>Entradas</a:t>
          </a:r>
        </a:p>
      </dgm:t>
    </dgm:pt>
    <dgm:pt modelId="{9BA19C96-4D44-4F1D-ADDF-33FB92BEE404}" type="parTrans" cxnId="{D86287B9-3F35-4C93-8CB8-8CA0B429C56A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8706534-6188-482F-9E9A-8B39C54D6EDF}" type="sibTrans" cxnId="{D86287B9-3F35-4C93-8CB8-8CA0B429C56A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8CD494A-4F8F-416C-9AB6-162A84C988CA}">
      <dgm:prSet phldrT="[Texto]" custT="1"/>
      <dgm:spPr/>
      <dgm:t>
        <a:bodyPr/>
        <a:lstStyle/>
        <a:p>
          <a:endParaRPr lang="es-PE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CB82596-CEE9-4F4B-BBF6-96FCCA818222}" type="parTrans" cxnId="{B6E50E7E-D4F8-4620-A50B-41DCB5BD2731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DB93B8D-2A7C-4593-B856-D2D5CAE77907}" type="sibTrans" cxnId="{B6E50E7E-D4F8-4620-A50B-41DCB5BD2731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883D99A-51D5-4108-8C2A-93DA851D606F}">
      <dgm:prSet phldrT="[Texto]" custT="1"/>
      <dgm:spPr/>
      <dgm:t>
        <a:bodyPr/>
        <a:lstStyle/>
        <a:p>
          <a:r>
            <a:rPr lang="es-PE" sz="1400" kern="1200" dirty="0">
              <a:latin typeface="Arial" panose="020B0604020202020204" pitchFamily="34" charset="0"/>
              <a:cs typeface="Arial" panose="020B0604020202020204" pitchFamily="34" charset="0"/>
            </a:rPr>
            <a:t>Modelo conceptual del SNMPGI.</a:t>
          </a:r>
          <a:endParaRPr lang="es-PE" sz="14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FF12C3B3-F66E-481E-BBCB-62C3E1E28C6B}" type="parTrans" cxnId="{30F704D9-2B6F-4A91-AC37-6FE09A56BFA2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1414306-81B6-4193-9A29-1E6CAE09CC84}" type="sibTrans" cxnId="{30F704D9-2B6F-4A91-AC37-6FE09A56BFA2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3135E96-6531-4F6B-9BE5-38B93FEAD5B9}">
      <dgm:prSet phldrT="[Texto]" custT="1"/>
      <dgm:spPr/>
      <dgm:t>
        <a:bodyPr/>
        <a:lstStyle/>
        <a:p>
          <a:r>
            <a:rPr lang="es-PE" sz="1400" dirty="0">
              <a:latin typeface="Arial" panose="020B0604020202020204" pitchFamily="34" charset="0"/>
              <a:cs typeface="Arial" panose="020B0604020202020204" pitchFamily="34" charset="0"/>
            </a:rPr>
            <a:t>Salidas</a:t>
          </a:r>
        </a:p>
      </dgm:t>
    </dgm:pt>
    <dgm:pt modelId="{BB276BD1-8D0E-42F7-BF2E-A8B343448C38}" type="parTrans" cxnId="{42D3E602-1597-4615-8143-DC62653317E2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E2A36F6-8DF6-4510-9D4A-187DB69826A9}" type="sibTrans" cxnId="{42D3E602-1597-4615-8143-DC62653317E2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38069DD-BECF-45A8-AB7C-94DD61F5F224}">
      <dgm:prSet phldrT="[Texto]" custT="1"/>
      <dgm:spPr/>
      <dgm:t>
        <a:bodyPr/>
        <a:lstStyle/>
        <a:p>
          <a:r>
            <a:rPr lang="es-PE" sz="1400" dirty="0">
              <a:latin typeface="Arial" panose="020B0604020202020204" pitchFamily="34" charset="0"/>
              <a:cs typeface="Arial" panose="020B0604020202020204" pitchFamily="34" charset="0"/>
            </a:rPr>
            <a:t>Documento integrado de análisis de sistemas (Anexo 10 MDS)</a:t>
          </a:r>
        </a:p>
      </dgm:t>
    </dgm:pt>
    <dgm:pt modelId="{3CFB02DF-5B55-4C3E-B477-DC02ECB0B727}" type="parTrans" cxnId="{BC66C55F-F643-4868-86E0-F3D968B4F72F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620D8BC-096D-40DE-B333-628934698B68}" type="sibTrans" cxnId="{BC66C55F-F643-4868-86E0-F3D968B4F72F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1199A33-21D5-454E-930C-2B57810B4ECE}">
      <dgm:prSet phldrT="[Texto]" custT="1"/>
      <dgm:spPr/>
      <dgm:t>
        <a:bodyPr/>
        <a:lstStyle/>
        <a:p>
          <a:r>
            <a:rPr lang="es-PE" sz="1400" dirty="0">
              <a:latin typeface="Arial" panose="020B0604020202020204" pitchFamily="34" charset="0"/>
              <a:cs typeface="Arial" panose="020B0604020202020204" pitchFamily="34" charset="0"/>
            </a:rPr>
            <a:t>FR23. Cronograma y matriz de responsables</a:t>
          </a:r>
        </a:p>
      </dgm:t>
    </dgm:pt>
    <dgm:pt modelId="{1AD351E0-2B38-460A-B441-E58EEC5175C1}" type="parTrans" cxnId="{CC5D3B56-4375-46F5-BA78-366F965BDE36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F3C6CFA-331C-4A5B-A685-7F9D1CD5D1B9}" type="sibTrans" cxnId="{CC5D3B56-4375-46F5-BA78-366F965BDE36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AAF56E2-96A5-4911-A0D8-9282D9855D40}">
      <dgm:prSet custT="1"/>
      <dgm:spPr/>
      <dgm:t>
        <a:bodyPr/>
        <a:lstStyle/>
        <a:p>
          <a:r>
            <a:rPr lang="es-PE" sz="1400" dirty="0">
              <a:latin typeface="Arial" panose="020B0604020202020204" pitchFamily="34" charset="0"/>
              <a:cs typeface="Arial" panose="020B0604020202020204" pitchFamily="34" charset="0"/>
            </a:rPr>
            <a:t>FR21. Matriz de riesgos</a:t>
          </a:r>
        </a:p>
      </dgm:t>
    </dgm:pt>
    <dgm:pt modelId="{0CA640E8-1E99-4895-805D-B4C3DE52CD90}" type="parTrans" cxnId="{4219C566-DB7F-49C4-9285-E3701762BE26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E46D7FA-ED2F-459C-B90B-82050FD376AA}" type="sibTrans" cxnId="{4219C566-DB7F-49C4-9285-E3701762BE26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4F06BAB-D423-4D33-804A-6EC29D4C3E42}">
      <dgm:prSet custT="1"/>
      <dgm:spPr/>
      <dgm:t>
        <a:bodyPr/>
        <a:lstStyle/>
        <a:p>
          <a:r>
            <a:rPr lang="es-PE" sz="1400" dirty="0">
              <a:latin typeface="Arial" panose="020B0604020202020204" pitchFamily="34" charset="0"/>
              <a:cs typeface="Arial" panose="020B0604020202020204" pitchFamily="34" charset="0"/>
            </a:rPr>
            <a:t>FR20. Matriz de comunicaciones</a:t>
          </a:r>
        </a:p>
      </dgm:t>
    </dgm:pt>
    <dgm:pt modelId="{EB8ACA6F-07BA-4205-B377-599C375EFF34}" type="parTrans" cxnId="{140E91C6-38ED-433B-8CAD-E70319CB2C2C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08A2645-C142-47C0-9E01-807DB2E6124A}" type="sibTrans" cxnId="{140E91C6-38ED-433B-8CAD-E70319CB2C2C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23A6391-4CB2-4AD0-8F92-4C9E3A60D264}">
      <dgm:prSet phldrT="[Texto]" custT="1"/>
      <dgm:spPr/>
      <dgm:t>
        <a:bodyPr/>
        <a:lstStyle/>
        <a:p>
          <a:r>
            <a:rPr lang="es-PE" sz="1400" dirty="0">
              <a:latin typeface="Arial" panose="020B0604020202020204" pitchFamily="34" charset="0"/>
              <a:cs typeface="Arial" panose="020B0604020202020204" pitchFamily="34" charset="0"/>
            </a:rPr>
            <a:t>Acta aprobada de presentación al usuario.</a:t>
          </a:r>
        </a:p>
      </dgm:t>
    </dgm:pt>
    <dgm:pt modelId="{78319ADB-05C4-4327-9504-FD84CFB728C7}" type="parTrans" cxnId="{27FD7839-AE32-4B80-BC4B-E1B77CADC3EC}">
      <dgm:prSet/>
      <dgm:spPr/>
      <dgm:t>
        <a:bodyPr/>
        <a:lstStyle/>
        <a:p>
          <a:endParaRPr lang="es-PE" sz="1400"/>
        </a:p>
      </dgm:t>
    </dgm:pt>
    <dgm:pt modelId="{79CBF3AE-1998-4E94-8C45-4C36623A19B0}" type="sibTrans" cxnId="{27FD7839-AE32-4B80-BC4B-E1B77CADC3EC}">
      <dgm:prSet/>
      <dgm:spPr/>
      <dgm:t>
        <a:bodyPr/>
        <a:lstStyle/>
        <a:p>
          <a:endParaRPr lang="es-PE" sz="1400"/>
        </a:p>
      </dgm:t>
    </dgm:pt>
    <dgm:pt modelId="{FB71CDFA-140C-4DC6-B430-0D52877ABD4D}">
      <dgm:prSet custT="1"/>
      <dgm:spPr/>
      <dgm:t>
        <a:bodyPr/>
        <a:lstStyle/>
        <a:p>
          <a:r>
            <a:rPr lang="es-PE" sz="1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Reglas de negocio</a:t>
          </a:r>
        </a:p>
      </dgm:t>
    </dgm:pt>
    <dgm:pt modelId="{165125EF-C833-41C9-B162-7AA524F28F5A}" type="parTrans" cxnId="{434BF3A9-71BD-4564-9022-68F111259CE8}">
      <dgm:prSet/>
      <dgm:spPr/>
      <dgm:t>
        <a:bodyPr/>
        <a:lstStyle/>
        <a:p>
          <a:endParaRPr lang="es-PE" sz="1400"/>
        </a:p>
      </dgm:t>
    </dgm:pt>
    <dgm:pt modelId="{E671ACA7-F568-45BE-A260-BE2B1130C740}" type="sibTrans" cxnId="{434BF3A9-71BD-4564-9022-68F111259CE8}">
      <dgm:prSet/>
      <dgm:spPr/>
      <dgm:t>
        <a:bodyPr/>
        <a:lstStyle/>
        <a:p>
          <a:endParaRPr lang="es-PE" sz="1400"/>
        </a:p>
      </dgm:t>
    </dgm:pt>
    <dgm:pt modelId="{52BE9E41-59F8-4440-9243-28F563095C5F}">
      <dgm:prSet custT="1"/>
      <dgm:spPr/>
      <dgm:t>
        <a:bodyPr/>
        <a:lstStyle/>
        <a:p>
          <a:r>
            <a:rPr lang="es-MX" sz="1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Análisis de requerimientos de los procesos asociados a las fases del ciclo de inversión.</a:t>
          </a:r>
          <a:endParaRPr lang="es-PE" sz="14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915F9937-BF53-4363-981A-84917EF6245E}" type="parTrans" cxnId="{0D93B930-8001-4C8C-B067-FDB6BC1C266B}">
      <dgm:prSet/>
      <dgm:spPr/>
      <dgm:t>
        <a:bodyPr/>
        <a:lstStyle/>
        <a:p>
          <a:endParaRPr lang="es-PE" sz="1400"/>
        </a:p>
      </dgm:t>
    </dgm:pt>
    <dgm:pt modelId="{FE5157BA-7C74-4AAE-8708-5AFD2FBA300D}" type="sibTrans" cxnId="{0D93B930-8001-4C8C-B067-FDB6BC1C266B}">
      <dgm:prSet/>
      <dgm:spPr/>
      <dgm:t>
        <a:bodyPr/>
        <a:lstStyle/>
        <a:p>
          <a:endParaRPr lang="es-PE" sz="1400"/>
        </a:p>
      </dgm:t>
    </dgm:pt>
    <dgm:pt modelId="{72437EF2-2197-4444-95E1-FB6A0642FAD6}">
      <dgm:prSet custT="1"/>
      <dgm:spPr/>
      <dgm:t>
        <a:bodyPr/>
        <a:lstStyle/>
        <a:p>
          <a:r>
            <a:rPr lang="es-MX" sz="1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Análisis de sistemas del MFD de los procesos asociados a las fases del CI.</a:t>
          </a:r>
          <a:endParaRPr lang="es-PE" sz="14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C28B5BAB-3CD5-4529-8905-DAA521E289CD}" type="parTrans" cxnId="{805CB4EF-C5E8-457A-84F9-5C093F549654}">
      <dgm:prSet/>
      <dgm:spPr/>
      <dgm:t>
        <a:bodyPr/>
        <a:lstStyle/>
        <a:p>
          <a:endParaRPr lang="es-PE" sz="1400"/>
        </a:p>
      </dgm:t>
    </dgm:pt>
    <dgm:pt modelId="{23CD91CB-1BE8-4B48-AB94-EBE6BD48531E}" type="sibTrans" cxnId="{805CB4EF-C5E8-457A-84F9-5C093F549654}">
      <dgm:prSet/>
      <dgm:spPr/>
      <dgm:t>
        <a:bodyPr/>
        <a:lstStyle/>
        <a:p>
          <a:endParaRPr lang="es-PE" sz="1400"/>
        </a:p>
      </dgm:t>
    </dgm:pt>
    <dgm:pt modelId="{637EEB33-B519-4634-A5E0-AEA64D02ACF8}">
      <dgm:prSet custT="1"/>
      <dgm:spPr/>
      <dgm:t>
        <a:bodyPr/>
        <a:lstStyle/>
        <a:p>
          <a:r>
            <a:rPr lang="es-PE" sz="1400" dirty="0">
              <a:latin typeface="Arial" panose="020B0604020202020204" pitchFamily="34" charset="0"/>
              <a:cs typeface="Arial" panose="020B0604020202020204" pitchFamily="34" charset="0"/>
            </a:rPr>
            <a:t>Plan de Monitoreo y Control</a:t>
          </a:r>
        </a:p>
      </dgm:t>
    </dgm:pt>
    <dgm:pt modelId="{B2B372C5-2B24-4617-8795-32F01C903869}" type="parTrans" cxnId="{440106B8-9BDF-4C0A-B515-CCDE5A77F01E}">
      <dgm:prSet/>
      <dgm:spPr/>
      <dgm:t>
        <a:bodyPr/>
        <a:lstStyle/>
        <a:p>
          <a:endParaRPr lang="es-PE"/>
        </a:p>
      </dgm:t>
    </dgm:pt>
    <dgm:pt modelId="{F724B7B5-7036-4CF2-8B3C-41F6B66F37A0}" type="sibTrans" cxnId="{440106B8-9BDF-4C0A-B515-CCDE5A77F01E}">
      <dgm:prSet/>
      <dgm:spPr/>
      <dgm:t>
        <a:bodyPr/>
        <a:lstStyle/>
        <a:p>
          <a:endParaRPr lang="es-PE"/>
        </a:p>
      </dgm:t>
    </dgm:pt>
    <dgm:pt modelId="{2CB73D27-EBE2-4663-AA93-DA7925B5FC2E}">
      <dgm:prSet phldrT="[Texto]" custT="1"/>
      <dgm:spPr/>
      <dgm:t>
        <a:bodyPr/>
        <a:lstStyle/>
        <a:p>
          <a:r>
            <a:rPr lang="es-PE" sz="1400" dirty="0">
              <a:latin typeface="Arial" panose="020B0604020202020204" pitchFamily="34" charset="0"/>
              <a:cs typeface="Arial" panose="020B0604020202020204" pitchFamily="34" charset="0"/>
            </a:rPr>
            <a:t>Reporte de orientación técnica.</a:t>
          </a:r>
        </a:p>
      </dgm:t>
    </dgm:pt>
    <dgm:pt modelId="{51C718DA-C753-4A3A-9C0E-947A440B0938}" type="parTrans" cxnId="{105D515B-2056-4930-BD58-37525B7374AD}">
      <dgm:prSet/>
      <dgm:spPr/>
      <dgm:t>
        <a:bodyPr/>
        <a:lstStyle/>
        <a:p>
          <a:endParaRPr lang="es-PE"/>
        </a:p>
      </dgm:t>
    </dgm:pt>
    <dgm:pt modelId="{30D876DE-1B35-4599-8D4E-5BD01FD7D2AF}" type="sibTrans" cxnId="{105D515B-2056-4930-BD58-37525B7374AD}">
      <dgm:prSet/>
      <dgm:spPr/>
      <dgm:t>
        <a:bodyPr/>
        <a:lstStyle/>
        <a:p>
          <a:endParaRPr lang="es-PE"/>
        </a:p>
      </dgm:t>
    </dgm:pt>
    <dgm:pt modelId="{5E413959-6AD9-4B71-A49E-28BD7C712A06}" type="pres">
      <dgm:prSet presAssocID="{4080F8DB-F29E-46A2-ADDE-82C08CEE5D6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PE"/>
        </a:p>
      </dgm:t>
    </dgm:pt>
    <dgm:pt modelId="{25FD8FD3-8790-44B1-91AE-FB78356DCDB4}" type="pres">
      <dgm:prSet presAssocID="{A01C680B-583E-4ED9-8BDE-CF2F5322AD75}" presName="composite" presStyleCnt="0"/>
      <dgm:spPr/>
    </dgm:pt>
    <dgm:pt modelId="{7AC269A4-F1D4-43BB-A677-0DD89AEEE1D6}" type="pres">
      <dgm:prSet presAssocID="{A01C680B-583E-4ED9-8BDE-CF2F5322AD75}" presName="parTx" presStyleLbl="alignNode1" presStyleIdx="0" presStyleCnt="2" custScaleX="111104" custScaleY="7982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E86768BF-EBAE-48EA-8FBD-7ED9F840DC18}" type="pres">
      <dgm:prSet presAssocID="{A01C680B-583E-4ED9-8BDE-CF2F5322AD75}" presName="desTx" presStyleLbl="alignAccFollowNode1" presStyleIdx="0" presStyleCnt="2" custScaleX="111029" custScaleY="100000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9408BA5C-ED68-49BF-8C1A-108DCB1AE0CE}" type="pres">
      <dgm:prSet presAssocID="{38706534-6188-482F-9E9A-8B39C54D6EDF}" presName="space" presStyleCnt="0"/>
      <dgm:spPr/>
    </dgm:pt>
    <dgm:pt modelId="{2B78393C-68B0-480F-840B-DDC3EE12EF1C}" type="pres">
      <dgm:prSet presAssocID="{33135E96-6531-4F6B-9BE5-38B93FEAD5B9}" presName="composite" presStyleCnt="0"/>
      <dgm:spPr/>
    </dgm:pt>
    <dgm:pt modelId="{FD42C361-AFE3-4439-AB17-964D2F0409FA}" type="pres">
      <dgm:prSet presAssocID="{33135E96-6531-4F6B-9BE5-38B93FEAD5B9}" presName="parTx" presStyleLbl="alignNode1" presStyleIdx="1" presStyleCnt="2" custScaleY="86182" custLinFactNeighborX="-4103" custLinFactNeighborY="415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4046C80A-ADB7-466D-8742-4A65D58B982F}" type="pres">
      <dgm:prSet presAssocID="{33135E96-6531-4F6B-9BE5-38B93FEAD5B9}" presName="desTx" presStyleLbl="alignAccFollowNode1" presStyleIdx="1" presStyleCnt="2" custScaleY="99078" custLinFactNeighborX="-3761" custLinFactNeighborY="1888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</dgm:ptLst>
  <dgm:cxnLst>
    <dgm:cxn modelId="{27FD7839-AE32-4B80-BC4B-E1B77CADC3EC}" srcId="{33135E96-6531-4F6B-9BE5-38B93FEAD5B9}" destId="{523A6391-4CB2-4AD0-8F92-4C9E3A60D264}" srcOrd="5" destOrd="0" parTransId="{78319ADB-05C4-4327-9504-FD84CFB728C7}" sibTransId="{79CBF3AE-1998-4E94-8C45-4C36623A19B0}"/>
    <dgm:cxn modelId="{105D515B-2056-4930-BD58-37525B7374AD}" srcId="{33135E96-6531-4F6B-9BE5-38B93FEAD5B9}" destId="{2CB73D27-EBE2-4663-AA93-DA7925B5FC2E}" srcOrd="6" destOrd="0" parTransId="{51C718DA-C753-4A3A-9C0E-947A440B0938}" sibTransId="{30D876DE-1B35-4599-8D4E-5BD01FD7D2AF}"/>
    <dgm:cxn modelId="{698AA10D-593B-4E03-B5C8-3B1A423C5A4D}" type="presOf" srcId="{72437EF2-2197-4444-95E1-FB6A0642FAD6}" destId="{E86768BF-EBAE-48EA-8FBD-7ED9F840DC18}" srcOrd="0" destOrd="4" presId="urn:microsoft.com/office/officeart/2005/8/layout/hList1"/>
    <dgm:cxn modelId="{434BF3A9-71BD-4564-9022-68F111259CE8}" srcId="{A01C680B-583E-4ED9-8BDE-CF2F5322AD75}" destId="{FB71CDFA-140C-4DC6-B430-0D52877ABD4D}" srcOrd="2" destOrd="0" parTransId="{165125EF-C833-41C9-B162-7AA524F28F5A}" sibTransId="{E671ACA7-F568-45BE-A260-BE2B1130C740}"/>
    <dgm:cxn modelId="{E6273F0C-A571-44C9-9DED-9DE415B4B11E}" type="presOf" srcId="{4080F8DB-F29E-46A2-ADDE-82C08CEE5D62}" destId="{5E413959-6AD9-4B71-A49E-28BD7C712A06}" srcOrd="0" destOrd="0" presId="urn:microsoft.com/office/officeart/2005/8/layout/hList1"/>
    <dgm:cxn modelId="{822A283A-05E5-48E4-817E-34F8EE3199C6}" type="presOf" srcId="{637EEB33-B519-4634-A5E0-AEA64D02ACF8}" destId="{4046C80A-ADB7-466D-8742-4A65D58B982F}" srcOrd="0" destOrd="3" presId="urn:microsoft.com/office/officeart/2005/8/layout/hList1"/>
    <dgm:cxn modelId="{C3C34BD0-93D6-4823-99F6-D7C3525978AE}" type="presOf" srcId="{52BE9E41-59F8-4440-9243-28F563095C5F}" destId="{E86768BF-EBAE-48EA-8FBD-7ED9F840DC18}" srcOrd="0" destOrd="3" presId="urn:microsoft.com/office/officeart/2005/8/layout/hList1"/>
    <dgm:cxn modelId="{4219C566-DB7F-49C4-9285-E3701762BE26}" srcId="{33135E96-6531-4F6B-9BE5-38B93FEAD5B9}" destId="{6AAF56E2-96A5-4911-A0D8-9282D9855D40}" srcOrd="1" destOrd="0" parTransId="{0CA640E8-1E99-4895-805D-B4C3DE52CD90}" sibTransId="{4E46D7FA-ED2F-459C-B90B-82050FD376AA}"/>
    <dgm:cxn modelId="{A489FDCE-6070-4AC7-80B0-C13CF7F3A6F6}" type="presOf" srcId="{68CD494A-4F8F-416C-9AB6-162A84C988CA}" destId="{E86768BF-EBAE-48EA-8FBD-7ED9F840DC18}" srcOrd="0" destOrd="0" presId="urn:microsoft.com/office/officeart/2005/8/layout/hList1"/>
    <dgm:cxn modelId="{D33F24BB-0776-4B5D-B2B1-B26A3DB006D8}" type="presOf" srcId="{D38069DD-BECF-45A8-AB7C-94DD61F5F224}" destId="{4046C80A-ADB7-466D-8742-4A65D58B982F}" srcOrd="0" destOrd="4" presId="urn:microsoft.com/office/officeart/2005/8/layout/hList1"/>
    <dgm:cxn modelId="{1180C6F7-A67C-418C-8EC8-F1FC8021F23F}" type="presOf" srcId="{523A6391-4CB2-4AD0-8F92-4C9E3A60D264}" destId="{4046C80A-ADB7-466D-8742-4A65D58B982F}" srcOrd="0" destOrd="5" presId="urn:microsoft.com/office/officeart/2005/8/layout/hList1"/>
    <dgm:cxn modelId="{F30EC10D-5B45-4C0C-BDF7-22A714896E07}" type="presOf" srcId="{A01C680B-583E-4ED9-8BDE-CF2F5322AD75}" destId="{7AC269A4-F1D4-43BB-A677-0DD89AEEE1D6}" srcOrd="0" destOrd="0" presId="urn:microsoft.com/office/officeart/2005/8/layout/hList1"/>
    <dgm:cxn modelId="{440106B8-9BDF-4C0A-B515-CCDE5A77F01E}" srcId="{33135E96-6531-4F6B-9BE5-38B93FEAD5B9}" destId="{637EEB33-B519-4634-A5E0-AEA64D02ACF8}" srcOrd="3" destOrd="0" parTransId="{B2B372C5-2B24-4617-8795-32F01C903869}" sibTransId="{F724B7B5-7036-4CF2-8B3C-41F6B66F37A0}"/>
    <dgm:cxn modelId="{140E91C6-38ED-433B-8CAD-E70319CB2C2C}" srcId="{33135E96-6531-4F6B-9BE5-38B93FEAD5B9}" destId="{94F06BAB-D423-4D33-804A-6EC29D4C3E42}" srcOrd="2" destOrd="0" parTransId="{EB8ACA6F-07BA-4205-B377-599C375EFF34}" sibTransId="{208A2645-C142-47C0-9E01-807DB2E6124A}"/>
    <dgm:cxn modelId="{1DCFBEEB-BC72-4D36-A68D-399967D8D0F1}" type="presOf" srcId="{91199A33-21D5-454E-930C-2B57810B4ECE}" destId="{4046C80A-ADB7-466D-8742-4A65D58B982F}" srcOrd="0" destOrd="0" presId="urn:microsoft.com/office/officeart/2005/8/layout/hList1"/>
    <dgm:cxn modelId="{BC66C55F-F643-4868-86E0-F3D968B4F72F}" srcId="{33135E96-6531-4F6B-9BE5-38B93FEAD5B9}" destId="{D38069DD-BECF-45A8-AB7C-94DD61F5F224}" srcOrd="4" destOrd="0" parTransId="{3CFB02DF-5B55-4C3E-B477-DC02ECB0B727}" sibTransId="{E620D8BC-096D-40DE-B333-628934698B68}"/>
    <dgm:cxn modelId="{41AF690C-771F-421C-AA1F-4E15B2763F54}" type="presOf" srcId="{6AAF56E2-96A5-4911-A0D8-9282D9855D40}" destId="{4046C80A-ADB7-466D-8742-4A65D58B982F}" srcOrd="0" destOrd="1" presId="urn:microsoft.com/office/officeart/2005/8/layout/hList1"/>
    <dgm:cxn modelId="{1C6F8CD6-06CD-43DF-801C-F43D32628024}" type="presOf" srcId="{94F06BAB-D423-4D33-804A-6EC29D4C3E42}" destId="{4046C80A-ADB7-466D-8742-4A65D58B982F}" srcOrd="0" destOrd="2" presId="urn:microsoft.com/office/officeart/2005/8/layout/hList1"/>
    <dgm:cxn modelId="{42D3E602-1597-4615-8143-DC62653317E2}" srcId="{4080F8DB-F29E-46A2-ADDE-82C08CEE5D62}" destId="{33135E96-6531-4F6B-9BE5-38B93FEAD5B9}" srcOrd="1" destOrd="0" parTransId="{BB276BD1-8D0E-42F7-BF2E-A8B343448C38}" sibTransId="{BE2A36F6-8DF6-4510-9D4A-187DB69826A9}"/>
    <dgm:cxn modelId="{B6E50E7E-D4F8-4620-A50B-41DCB5BD2731}" srcId="{A01C680B-583E-4ED9-8BDE-CF2F5322AD75}" destId="{68CD494A-4F8F-416C-9AB6-162A84C988CA}" srcOrd="0" destOrd="0" parTransId="{9CB82596-CEE9-4F4B-BBF6-96FCCA818222}" sibTransId="{BDB93B8D-2A7C-4593-B856-D2D5CAE77907}"/>
    <dgm:cxn modelId="{74E53037-1B0A-4E72-9B6A-E66E8D1FF476}" type="presOf" srcId="{33135E96-6531-4F6B-9BE5-38B93FEAD5B9}" destId="{FD42C361-AFE3-4439-AB17-964D2F0409FA}" srcOrd="0" destOrd="0" presId="urn:microsoft.com/office/officeart/2005/8/layout/hList1"/>
    <dgm:cxn modelId="{0D93B930-8001-4C8C-B067-FDB6BC1C266B}" srcId="{A01C680B-583E-4ED9-8BDE-CF2F5322AD75}" destId="{52BE9E41-59F8-4440-9243-28F563095C5F}" srcOrd="3" destOrd="0" parTransId="{915F9937-BF53-4363-981A-84917EF6245E}" sibTransId="{FE5157BA-7C74-4AAE-8708-5AFD2FBA300D}"/>
    <dgm:cxn modelId="{80602592-68B8-4664-8B5F-DA0F663DD6B6}" type="presOf" srcId="{D883D99A-51D5-4108-8C2A-93DA851D606F}" destId="{E86768BF-EBAE-48EA-8FBD-7ED9F840DC18}" srcOrd="0" destOrd="1" presId="urn:microsoft.com/office/officeart/2005/8/layout/hList1"/>
    <dgm:cxn modelId="{C183A406-C62F-4DE9-B0D6-B9C9C080DA4F}" type="presOf" srcId="{2CB73D27-EBE2-4663-AA93-DA7925B5FC2E}" destId="{4046C80A-ADB7-466D-8742-4A65D58B982F}" srcOrd="0" destOrd="6" presId="urn:microsoft.com/office/officeart/2005/8/layout/hList1"/>
    <dgm:cxn modelId="{30F704D9-2B6F-4A91-AC37-6FE09A56BFA2}" srcId="{A01C680B-583E-4ED9-8BDE-CF2F5322AD75}" destId="{D883D99A-51D5-4108-8C2A-93DA851D606F}" srcOrd="1" destOrd="0" parTransId="{FF12C3B3-F66E-481E-BBCB-62C3E1E28C6B}" sibTransId="{D1414306-81B6-4193-9A29-1E6CAE09CC84}"/>
    <dgm:cxn modelId="{805CB4EF-C5E8-457A-84F9-5C093F549654}" srcId="{A01C680B-583E-4ED9-8BDE-CF2F5322AD75}" destId="{72437EF2-2197-4444-95E1-FB6A0642FAD6}" srcOrd="4" destOrd="0" parTransId="{C28B5BAB-3CD5-4529-8905-DAA521E289CD}" sibTransId="{23CD91CB-1BE8-4B48-AB94-EBE6BD48531E}"/>
    <dgm:cxn modelId="{CC5D3B56-4375-46F5-BA78-366F965BDE36}" srcId="{33135E96-6531-4F6B-9BE5-38B93FEAD5B9}" destId="{91199A33-21D5-454E-930C-2B57810B4ECE}" srcOrd="0" destOrd="0" parTransId="{1AD351E0-2B38-460A-B441-E58EEC5175C1}" sibTransId="{3F3C6CFA-331C-4A5B-A685-7F9D1CD5D1B9}"/>
    <dgm:cxn modelId="{D86287B9-3F35-4C93-8CB8-8CA0B429C56A}" srcId="{4080F8DB-F29E-46A2-ADDE-82C08CEE5D62}" destId="{A01C680B-583E-4ED9-8BDE-CF2F5322AD75}" srcOrd="0" destOrd="0" parTransId="{9BA19C96-4D44-4F1D-ADDF-33FB92BEE404}" sibTransId="{38706534-6188-482F-9E9A-8B39C54D6EDF}"/>
    <dgm:cxn modelId="{07A93D11-94DB-41F2-A873-DAD931444C91}" type="presOf" srcId="{FB71CDFA-140C-4DC6-B430-0D52877ABD4D}" destId="{E86768BF-EBAE-48EA-8FBD-7ED9F840DC18}" srcOrd="0" destOrd="2" presId="urn:microsoft.com/office/officeart/2005/8/layout/hList1"/>
    <dgm:cxn modelId="{02B16F82-A7AA-4896-9151-91734230FF55}" type="presParOf" srcId="{5E413959-6AD9-4B71-A49E-28BD7C712A06}" destId="{25FD8FD3-8790-44B1-91AE-FB78356DCDB4}" srcOrd="0" destOrd="0" presId="urn:microsoft.com/office/officeart/2005/8/layout/hList1"/>
    <dgm:cxn modelId="{91CF8E94-A43B-4FAC-9825-A2B7B7AEA246}" type="presParOf" srcId="{25FD8FD3-8790-44B1-91AE-FB78356DCDB4}" destId="{7AC269A4-F1D4-43BB-A677-0DD89AEEE1D6}" srcOrd="0" destOrd="0" presId="urn:microsoft.com/office/officeart/2005/8/layout/hList1"/>
    <dgm:cxn modelId="{3E4DD28B-86FD-42FD-9A4F-CB2840A2D57F}" type="presParOf" srcId="{25FD8FD3-8790-44B1-91AE-FB78356DCDB4}" destId="{E86768BF-EBAE-48EA-8FBD-7ED9F840DC18}" srcOrd="1" destOrd="0" presId="urn:microsoft.com/office/officeart/2005/8/layout/hList1"/>
    <dgm:cxn modelId="{02D86CFD-31E9-428A-8FDA-14BE0C35D968}" type="presParOf" srcId="{5E413959-6AD9-4B71-A49E-28BD7C712A06}" destId="{9408BA5C-ED68-49BF-8C1A-108DCB1AE0CE}" srcOrd="1" destOrd="0" presId="urn:microsoft.com/office/officeart/2005/8/layout/hList1"/>
    <dgm:cxn modelId="{9DC5EB59-9C33-4B1B-B9A8-589841D9DB5B}" type="presParOf" srcId="{5E413959-6AD9-4B71-A49E-28BD7C712A06}" destId="{2B78393C-68B0-480F-840B-DDC3EE12EF1C}" srcOrd="2" destOrd="0" presId="urn:microsoft.com/office/officeart/2005/8/layout/hList1"/>
    <dgm:cxn modelId="{FC4DF1D8-AB84-4D58-B81D-92E5E606D81B}" type="presParOf" srcId="{2B78393C-68B0-480F-840B-DDC3EE12EF1C}" destId="{FD42C361-AFE3-4439-AB17-964D2F0409FA}" srcOrd="0" destOrd="0" presId="urn:microsoft.com/office/officeart/2005/8/layout/hList1"/>
    <dgm:cxn modelId="{5FBAA017-D22D-45F8-A9E5-5281707486A2}" type="presParOf" srcId="{2B78393C-68B0-480F-840B-DDC3EE12EF1C}" destId="{4046C80A-ADB7-466D-8742-4A65D58B982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080F8DB-F29E-46A2-ADDE-82C08CEE5D62}" type="doc">
      <dgm:prSet loTypeId="urn:microsoft.com/office/officeart/2005/8/layout/h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s-PE"/>
        </a:p>
      </dgm:t>
    </dgm:pt>
    <dgm:pt modelId="{A01C680B-583E-4ED9-8BDE-CF2F5322AD75}">
      <dgm:prSet phldrT="[Texto]" custT="1"/>
      <dgm:spPr/>
      <dgm:t>
        <a:bodyPr/>
        <a:lstStyle/>
        <a:p>
          <a:r>
            <a:rPr lang="es-PE" sz="1600" dirty="0">
              <a:latin typeface="Arial" panose="020B0604020202020204" pitchFamily="34" charset="0"/>
              <a:cs typeface="Arial" panose="020B0604020202020204" pitchFamily="34" charset="0"/>
            </a:rPr>
            <a:t>Entradas</a:t>
          </a:r>
        </a:p>
      </dgm:t>
    </dgm:pt>
    <dgm:pt modelId="{9BA19C96-4D44-4F1D-ADDF-33FB92BEE404}" type="parTrans" cxnId="{D86287B9-3F35-4C93-8CB8-8CA0B429C56A}">
      <dgm:prSet/>
      <dgm:spPr/>
      <dgm:t>
        <a:bodyPr/>
        <a:lstStyle/>
        <a:p>
          <a:endParaRPr lang="es-PE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8706534-6188-482F-9E9A-8B39C54D6EDF}" type="sibTrans" cxnId="{D86287B9-3F35-4C93-8CB8-8CA0B429C56A}">
      <dgm:prSet/>
      <dgm:spPr/>
      <dgm:t>
        <a:bodyPr/>
        <a:lstStyle/>
        <a:p>
          <a:endParaRPr lang="es-PE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8CD494A-4F8F-416C-9AB6-162A84C988CA}">
      <dgm:prSet phldrT="[Texto]" custT="1"/>
      <dgm:spPr/>
      <dgm:t>
        <a:bodyPr/>
        <a:lstStyle/>
        <a:p>
          <a:r>
            <a:rPr lang="es-PE" sz="1600" dirty="0">
              <a:latin typeface="Arial" panose="020B0604020202020204" pitchFamily="34" charset="0"/>
              <a:cs typeface="Arial" panose="020B0604020202020204" pitchFamily="34" charset="0"/>
            </a:rPr>
            <a:t>Modelo conceptual del SNMPGI.</a:t>
          </a:r>
        </a:p>
      </dgm:t>
    </dgm:pt>
    <dgm:pt modelId="{9CB82596-CEE9-4F4B-BBF6-96FCCA818222}" type="parTrans" cxnId="{B6E50E7E-D4F8-4620-A50B-41DCB5BD2731}">
      <dgm:prSet/>
      <dgm:spPr/>
      <dgm:t>
        <a:bodyPr/>
        <a:lstStyle/>
        <a:p>
          <a:endParaRPr lang="es-PE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DB93B8D-2A7C-4593-B856-D2D5CAE77907}" type="sibTrans" cxnId="{B6E50E7E-D4F8-4620-A50B-41DCB5BD2731}">
      <dgm:prSet/>
      <dgm:spPr/>
      <dgm:t>
        <a:bodyPr/>
        <a:lstStyle/>
        <a:p>
          <a:endParaRPr lang="es-PE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883D99A-51D5-4108-8C2A-93DA851D606F}">
      <dgm:prSet phldrT="[Texto]" custT="1"/>
      <dgm:spPr/>
      <dgm:t>
        <a:bodyPr/>
        <a:lstStyle/>
        <a:p>
          <a:r>
            <a:rPr lang="es-PE" sz="1600" dirty="0">
              <a:latin typeface="Arial" panose="020B0604020202020204" pitchFamily="34" charset="0"/>
              <a:cs typeface="Arial" panose="020B0604020202020204" pitchFamily="34" charset="0"/>
            </a:rPr>
            <a:t>Documento de Análisis de requerimientos de los procesos – Fase de programación</a:t>
          </a:r>
        </a:p>
      </dgm:t>
    </dgm:pt>
    <dgm:pt modelId="{FF12C3B3-F66E-481E-BBCB-62C3E1E28C6B}" type="parTrans" cxnId="{30F704D9-2B6F-4A91-AC37-6FE09A56BFA2}">
      <dgm:prSet/>
      <dgm:spPr/>
      <dgm:t>
        <a:bodyPr/>
        <a:lstStyle/>
        <a:p>
          <a:endParaRPr lang="es-PE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1414306-81B6-4193-9A29-1E6CAE09CC84}" type="sibTrans" cxnId="{30F704D9-2B6F-4A91-AC37-6FE09A56BFA2}">
      <dgm:prSet/>
      <dgm:spPr/>
      <dgm:t>
        <a:bodyPr/>
        <a:lstStyle/>
        <a:p>
          <a:endParaRPr lang="es-PE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3135E96-6531-4F6B-9BE5-38B93FEAD5B9}">
      <dgm:prSet phldrT="[Texto]" custT="1"/>
      <dgm:spPr/>
      <dgm:t>
        <a:bodyPr/>
        <a:lstStyle/>
        <a:p>
          <a:r>
            <a:rPr lang="es-PE" sz="1600" dirty="0">
              <a:latin typeface="Arial" panose="020B0604020202020204" pitchFamily="34" charset="0"/>
              <a:cs typeface="Arial" panose="020B0604020202020204" pitchFamily="34" charset="0"/>
            </a:rPr>
            <a:t>Salidas</a:t>
          </a:r>
        </a:p>
      </dgm:t>
    </dgm:pt>
    <dgm:pt modelId="{BB276BD1-8D0E-42F7-BF2E-A8B343448C38}" type="parTrans" cxnId="{42D3E602-1597-4615-8143-DC62653317E2}">
      <dgm:prSet/>
      <dgm:spPr/>
      <dgm:t>
        <a:bodyPr/>
        <a:lstStyle/>
        <a:p>
          <a:endParaRPr lang="es-PE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E2A36F6-8DF6-4510-9D4A-187DB69826A9}" type="sibTrans" cxnId="{42D3E602-1597-4615-8143-DC62653317E2}">
      <dgm:prSet/>
      <dgm:spPr/>
      <dgm:t>
        <a:bodyPr/>
        <a:lstStyle/>
        <a:p>
          <a:endParaRPr lang="es-PE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38069DD-BECF-45A8-AB7C-94DD61F5F224}">
      <dgm:prSet phldrT="[Texto]" custT="1"/>
      <dgm:spPr/>
      <dgm:t>
        <a:bodyPr/>
        <a:lstStyle/>
        <a:p>
          <a:r>
            <a:rPr lang="es-PE" sz="16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Documento de análisis de sistemas (Anexo 10 MDS)</a:t>
          </a:r>
        </a:p>
      </dgm:t>
    </dgm:pt>
    <dgm:pt modelId="{3CFB02DF-5B55-4C3E-B477-DC02ECB0B727}" type="parTrans" cxnId="{BC66C55F-F643-4868-86E0-F3D968B4F72F}">
      <dgm:prSet/>
      <dgm:spPr/>
      <dgm:t>
        <a:bodyPr/>
        <a:lstStyle/>
        <a:p>
          <a:endParaRPr lang="es-PE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620D8BC-096D-40DE-B333-628934698B68}" type="sibTrans" cxnId="{BC66C55F-F643-4868-86E0-F3D968B4F72F}">
      <dgm:prSet/>
      <dgm:spPr/>
      <dgm:t>
        <a:bodyPr/>
        <a:lstStyle/>
        <a:p>
          <a:endParaRPr lang="es-PE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0E3204B-AB10-43A3-B0B9-90C8A58B4EA3}">
      <dgm:prSet phldrT="[Texto]" custT="1"/>
      <dgm:spPr/>
      <dgm:t>
        <a:bodyPr/>
        <a:lstStyle/>
        <a:p>
          <a:r>
            <a:rPr lang="es-PE" sz="1600" dirty="0">
              <a:latin typeface="Arial" panose="020B0604020202020204" pitchFamily="34" charset="0"/>
              <a:cs typeface="Arial" panose="020B0604020202020204" pitchFamily="34" charset="0"/>
            </a:rPr>
            <a:t>Acta de presentación al usuario</a:t>
          </a:r>
        </a:p>
      </dgm:t>
    </dgm:pt>
    <dgm:pt modelId="{0CB3FC77-6236-440D-B065-43399E655D90}" type="parTrans" cxnId="{05233C61-0393-4DA2-9910-EDF7534BAAB3}">
      <dgm:prSet/>
      <dgm:spPr/>
      <dgm:t>
        <a:bodyPr/>
        <a:lstStyle/>
        <a:p>
          <a:endParaRPr lang="es-PE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79E1999-F88C-417E-BEFC-5AA0EE37E5E5}" type="sibTrans" cxnId="{05233C61-0393-4DA2-9910-EDF7534BAAB3}">
      <dgm:prSet/>
      <dgm:spPr/>
      <dgm:t>
        <a:bodyPr/>
        <a:lstStyle/>
        <a:p>
          <a:endParaRPr lang="es-PE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6110811-0174-470E-ABDB-19E6D2CDCA95}">
      <dgm:prSet phldrT="[Texto]" custT="1"/>
      <dgm:spPr/>
      <dgm:t>
        <a:bodyPr/>
        <a:lstStyle/>
        <a:p>
          <a:r>
            <a:rPr lang="es-PE" sz="1600" dirty="0">
              <a:latin typeface="Arial" panose="020B0604020202020204" pitchFamily="34" charset="0"/>
              <a:cs typeface="Arial" panose="020B0604020202020204" pitchFamily="34" charset="0"/>
            </a:rPr>
            <a:t>Modelo funcional detallado de los procesos – Fase de programación</a:t>
          </a:r>
        </a:p>
      </dgm:t>
    </dgm:pt>
    <dgm:pt modelId="{5553F2AC-DD72-4AC4-AD87-268C27E5CDBD}" type="parTrans" cxnId="{A2913EEB-D291-49A5-9215-90FF04771864}">
      <dgm:prSet/>
      <dgm:spPr/>
      <dgm:t>
        <a:bodyPr/>
        <a:lstStyle/>
        <a:p>
          <a:endParaRPr lang="es-PE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CBE7EBF-0F72-4C8A-8BAF-D74692DB3203}" type="sibTrans" cxnId="{A2913EEB-D291-49A5-9215-90FF04771864}">
      <dgm:prSet/>
      <dgm:spPr/>
      <dgm:t>
        <a:bodyPr/>
        <a:lstStyle/>
        <a:p>
          <a:endParaRPr lang="es-PE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1199A33-21D5-454E-930C-2B57810B4ECE}">
      <dgm:prSet phldrT="[Texto]" custT="1"/>
      <dgm:spPr/>
      <dgm:t>
        <a:bodyPr/>
        <a:lstStyle/>
        <a:p>
          <a:r>
            <a:rPr lang="es-PE" sz="1600" dirty="0">
              <a:latin typeface="Arial" panose="020B0604020202020204" pitchFamily="34" charset="0"/>
              <a:cs typeface="Arial" panose="020B0604020202020204" pitchFamily="34" charset="0"/>
            </a:rPr>
            <a:t>FR23. Cronograma y matriz de responsables</a:t>
          </a:r>
        </a:p>
      </dgm:t>
    </dgm:pt>
    <dgm:pt modelId="{1AD351E0-2B38-460A-B441-E58EEC5175C1}" type="parTrans" cxnId="{CC5D3B56-4375-46F5-BA78-366F965BDE36}">
      <dgm:prSet/>
      <dgm:spPr/>
      <dgm:t>
        <a:bodyPr/>
        <a:lstStyle/>
        <a:p>
          <a:endParaRPr lang="es-PE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F3C6CFA-331C-4A5B-A685-7F9D1CD5D1B9}" type="sibTrans" cxnId="{CC5D3B56-4375-46F5-BA78-366F965BDE36}">
      <dgm:prSet/>
      <dgm:spPr/>
      <dgm:t>
        <a:bodyPr/>
        <a:lstStyle/>
        <a:p>
          <a:endParaRPr lang="es-PE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AAF56E2-96A5-4911-A0D8-9282D9855D40}">
      <dgm:prSet custT="1"/>
      <dgm:spPr/>
      <dgm:t>
        <a:bodyPr/>
        <a:lstStyle/>
        <a:p>
          <a:r>
            <a:rPr lang="es-PE" sz="1600" dirty="0">
              <a:latin typeface="Arial" panose="020B0604020202020204" pitchFamily="34" charset="0"/>
              <a:cs typeface="Arial" panose="020B0604020202020204" pitchFamily="34" charset="0"/>
            </a:rPr>
            <a:t>FR21. Matriz de riesgos</a:t>
          </a:r>
        </a:p>
      </dgm:t>
    </dgm:pt>
    <dgm:pt modelId="{0CA640E8-1E99-4895-805D-B4C3DE52CD90}" type="parTrans" cxnId="{4219C566-DB7F-49C4-9285-E3701762BE26}">
      <dgm:prSet/>
      <dgm:spPr/>
      <dgm:t>
        <a:bodyPr/>
        <a:lstStyle/>
        <a:p>
          <a:endParaRPr lang="es-PE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E46D7FA-ED2F-459C-B90B-82050FD376AA}" type="sibTrans" cxnId="{4219C566-DB7F-49C4-9285-E3701762BE26}">
      <dgm:prSet/>
      <dgm:spPr/>
      <dgm:t>
        <a:bodyPr/>
        <a:lstStyle/>
        <a:p>
          <a:endParaRPr lang="es-PE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4F06BAB-D423-4D33-804A-6EC29D4C3E42}">
      <dgm:prSet custT="1"/>
      <dgm:spPr/>
      <dgm:t>
        <a:bodyPr/>
        <a:lstStyle/>
        <a:p>
          <a:r>
            <a:rPr lang="es-PE" sz="1600" dirty="0">
              <a:latin typeface="Arial" panose="020B0604020202020204" pitchFamily="34" charset="0"/>
              <a:cs typeface="Arial" panose="020B0604020202020204" pitchFamily="34" charset="0"/>
            </a:rPr>
            <a:t>FR20. Matriz de comunicaciones</a:t>
          </a:r>
        </a:p>
      </dgm:t>
    </dgm:pt>
    <dgm:pt modelId="{EB8ACA6F-07BA-4205-B377-599C375EFF34}" type="parTrans" cxnId="{140E91C6-38ED-433B-8CAD-E70319CB2C2C}">
      <dgm:prSet/>
      <dgm:spPr/>
      <dgm:t>
        <a:bodyPr/>
        <a:lstStyle/>
        <a:p>
          <a:endParaRPr lang="es-PE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08A2645-C142-47C0-9E01-807DB2E6124A}" type="sibTrans" cxnId="{140E91C6-38ED-433B-8CAD-E70319CB2C2C}">
      <dgm:prSet/>
      <dgm:spPr/>
      <dgm:t>
        <a:bodyPr/>
        <a:lstStyle/>
        <a:p>
          <a:endParaRPr lang="es-PE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E413959-6AD9-4B71-A49E-28BD7C712A06}" type="pres">
      <dgm:prSet presAssocID="{4080F8DB-F29E-46A2-ADDE-82C08CEE5D6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PE"/>
        </a:p>
      </dgm:t>
    </dgm:pt>
    <dgm:pt modelId="{25FD8FD3-8790-44B1-91AE-FB78356DCDB4}" type="pres">
      <dgm:prSet presAssocID="{A01C680B-583E-4ED9-8BDE-CF2F5322AD75}" presName="composite" presStyleCnt="0"/>
      <dgm:spPr/>
    </dgm:pt>
    <dgm:pt modelId="{7AC269A4-F1D4-43BB-A677-0DD89AEEE1D6}" type="pres">
      <dgm:prSet presAssocID="{A01C680B-583E-4ED9-8BDE-CF2F5322AD75}" presName="parTx" presStyleLbl="alignNode1" presStyleIdx="0" presStyleCnt="2" custScaleX="111104" custScaleY="9246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E86768BF-EBAE-48EA-8FBD-7ED9F840DC18}" type="pres">
      <dgm:prSet presAssocID="{A01C680B-583E-4ED9-8BDE-CF2F5322AD75}" presName="desTx" presStyleLbl="alignAccFollowNode1" presStyleIdx="0" presStyleCnt="2" custScaleX="111029" custScaleY="100000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9408BA5C-ED68-49BF-8C1A-108DCB1AE0CE}" type="pres">
      <dgm:prSet presAssocID="{38706534-6188-482F-9E9A-8B39C54D6EDF}" presName="space" presStyleCnt="0"/>
      <dgm:spPr/>
    </dgm:pt>
    <dgm:pt modelId="{2B78393C-68B0-480F-840B-DDC3EE12EF1C}" type="pres">
      <dgm:prSet presAssocID="{33135E96-6531-4F6B-9BE5-38B93FEAD5B9}" presName="composite" presStyleCnt="0"/>
      <dgm:spPr/>
    </dgm:pt>
    <dgm:pt modelId="{FD42C361-AFE3-4439-AB17-964D2F0409FA}" type="pres">
      <dgm:prSet presAssocID="{33135E96-6531-4F6B-9BE5-38B93FEAD5B9}" presName="parTx" presStyleLbl="alignNode1" presStyleIdx="1" presStyleCnt="2" custScaleY="92467" custLinFactNeighborX="-4103" custLinFactNeighborY="415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4046C80A-ADB7-466D-8742-4A65D58B982F}" type="pres">
      <dgm:prSet presAssocID="{33135E96-6531-4F6B-9BE5-38B93FEAD5B9}" presName="desTx" presStyleLbl="alignAccFollowNode1" presStyleIdx="1" presStyleCnt="2" custLinFactNeighborX="-3360" custLinFactNeighborY="1211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</dgm:ptLst>
  <dgm:cxnLst>
    <dgm:cxn modelId="{E6273F0C-A571-44C9-9DED-9DE415B4B11E}" type="presOf" srcId="{4080F8DB-F29E-46A2-ADDE-82C08CEE5D62}" destId="{5E413959-6AD9-4B71-A49E-28BD7C712A06}" srcOrd="0" destOrd="0" presId="urn:microsoft.com/office/officeart/2005/8/layout/hList1"/>
    <dgm:cxn modelId="{4219C566-DB7F-49C4-9285-E3701762BE26}" srcId="{33135E96-6531-4F6B-9BE5-38B93FEAD5B9}" destId="{6AAF56E2-96A5-4911-A0D8-9282D9855D40}" srcOrd="1" destOrd="0" parTransId="{0CA640E8-1E99-4895-805D-B4C3DE52CD90}" sibTransId="{4E46D7FA-ED2F-459C-B90B-82050FD376AA}"/>
    <dgm:cxn modelId="{A489FDCE-6070-4AC7-80B0-C13CF7F3A6F6}" type="presOf" srcId="{68CD494A-4F8F-416C-9AB6-162A84C988CA}" destId="{E86768BF-EBAE-48EA-8FBD-7ED9F840DC18}" srcOrd="0" destOrd="0" presId="urn:microsoft.com/office/officeart/2005/8/layout/hList1"/>
    <dgm:cxn modelId="{D33F24BB-0776-4B5D-B2B1-B26A3DB006D8}" type="presOf" srcId="{D38069DD-BECF-45A8-AB7C-94DD61F5F224}" destId="{4046C80A-ADB7-466D-8742-4A65D58B982F}" srcOrd="0" destOrd="3" presId="urn:microsoft.com/office/officeart/2005/8/layout/hList1"/>
    <dgm:cxn modelId="{F30EC10D-5B45-4C0C-BDF7-22A714896E07}" type="presOf" srcId="{A01C680B-583E-4ED9-8BDE-CF2F5322AD75}" destId="{7AC269A4-F1D4-43BB-A677-0DD89AEEE1D6}" srcOrd="0" destOrd="0" presId="urn:microsoft.com/office/officeart/2005/8/layout/hList1"/>
    <dgm:cxn modelId="{140E91C6-38ED-433B-8CAD-E70319CB2C2C}" srcId="{33135E96-6531-4F6B-9BE5-38B93FEAD5B9}" destId="{94F06BAB-D423-4D33-804A-6EC29D4C3E42}" srcOrd="2" destOrd="0" parTransId="{EB8ACA6F-07BA-4205-B377-599C375EFF34}" sibTransId="{208A2645-C142-47C0-9E01-807DB2E6124A}"/>
    <dgm:cxn modelId="{1DCFBEEB-BC72-4D36-A68D-399967D8D0F1}" type="presOf" srcId="{91199A33-21D5-454E-930C-2B57810B4ECE}" destId="{4046C80A-ADB7-466D-8742-4A65D58B982F}" srcOrd="0" destOrd="0" presId="urn:microsoft.com/office/officeart/2005/8/layout/hList1"/>
    <dgm:cxn modelId="{BC66C55F-F643-4868-86E0-F3D968B4F72F}" srcId="{33135E96-6531-4F6B-9BE5-38B93FEAD5B9}" destId="{D38069DD-BECF-45A8-AB7C-94DD61F5F224}" srcOrd="3" destOrd="0" parTransId="{3CFB02DF-5B55-4C3E-B477-DC02ECB0B727}" sibTransId="{E620D8BC-096D-40DE-B333-628934698B68}"/>
    <dgm:cxn modelId="{41AF690C-771F-421C-AA1F-4E15B2763F54}" type="presOf" srcId="{6AAF56E2-96A5-4911-A0D8-9282D9855D40}" destId="{4046C80A-ADB7-466D-8742-4A65D58B982F}" srcOrd="0" destOrd="1" presId="urn:microsoft.com/office/officeart/2005/8/layout/hList1"/>
    <dgm:cxn modelId="{1C6F8CD6-06CD-43DF-801C-F43D32628024}" type="presOf" srcId="{94F06BAB-D423-4D33-804A-6EC29D4C3E42}" destId="{4046C80A-ADB7-466D-8742-4A65D58B982F}" srcOrd="0" destOrd="2" presId="urn:microsoft.com/office/officeart/2005/8/layout/hList1"/>
    <dgm:cxn modelId="{EB92F837-B080-4972-9B50-62409F5DC40B}" type="presOf" srcId="{70E3204B-AB10-43A3-B0B9-90C8A58B4EA3}" destId="{4046C80A-ADB7-466D-8742-4A65D58B982F}" srcOrd="0" destOrd="4" presId="urn:microsoft.com/office/officeart/2005/8/layout/hList1"/>
    <dgm:cxn modelId="{42D3E602-1597-4615-8143-DC62653317E2}" srcId="{4080F8DB-F29E-46A2-ADDE-82C08CEE5D62}" destId="{33135E96-6531-4F6B-9BE5-38B93FEAD5B9}" srcOrd="1" destOrd="0" parTransId="{BB276BD1-8D0E-42F7-BF2E-A8B343448C38}" sibTransId="{BE2A36F6-8DF6-4510-9D4A-187DB69826A9}"/>
    <dgm:cxn modelId="{4F901020-6B33-4231-94B6-3790E4110C4F}" type="presOf" srcId="{D6110811-0174-470E-ABDB-19E6D2CDCA95}" destId="{E86768BF-EBAE-48EA-8FBD-7ED9F840DC18}" srcOrd="0" destOrd="1" presId="urn:microsoft.com/office/officeart/2005/8/layout/hList1"/>
    <dgm:cxn modelId="{B6E50E7E-D4F8-4620-A50B-41DCB5BD2731}" srcId="{A01C680B-583E-4ED9-8BDE-CF2F5322AD75}" destId="{68CD494A-4F8F-416C-9AB6-162A84C988CA}" srcOrd="0" destOrd="0" parTransId="{9CB82596-CEE9-4F4B-BBF6-96FCCA818222}" sibTransId="{BDB93B8D-2A7C-4593-B856-D2D5CAE77907}"/>
    <dgm:cxn modelId="{74E53037-1B0A-4E72-9B6A-E66E8D1FF476}" type="presOf" srcId="{33135E96-6531-4F6B-9BE5-38B93FEAD5B9}" destId="{FD42C361-AFE3-4439-AB17-964D2F0409FA}" srcOrd="0" destOrd="0" presId="urn:microsoft.com/office/officeart/2005/8/layout/hList1"/>
    <dgm:cxn modelId="{05233C61-0393-4DA2-9910-EDF7534BAAB3}" srcId="{33135E96-6531-4F6B-9BE5-38B93FEAD5B9}" destId="{70E3204B-AB10-43A3-B0B9-90C8A58B4EA3}" srcOrd="4" destOrd="0" parTransId="{0CB3FC77-6236-440D-B065-43399E655D90}" sibTransId="{F79E1999-F88C-417E-BEFC-5AA0EE37E5E5}"/>
    <dgm:cxn modelId="{80602592-68B8-4664-8B5F-DA0F663DD6B6}" type="presOf" srcId="{D883D99A-51D5-4108-8C2A-93DA851D606F}" destId="{E86768BF-EBAE-48EA-8FBD-7ED9F840DC18}" srcOrd="0" destOrd="2" presId="urn:microsoft.com/office/officeart/2005/8/layout/hList1"/>
    <dgm:cxn modelId="{30F704D9-2B6F-4A91-AC37-6FE09A56BFA2}" srcId="{A01C680B-583E-4ED9-8BDE-CF2F5322AD75}" destId="{D883D99A-51D5-4108-8C2A-93DA851D606F}" srcOrd="2" destOrd="0" parTransId="{FF12C3B3-F66E-481E-BBCB-62C3E1E28C6B}" sibTransId="{D1414306-81B6-4193-9A29-1E6CAE09CC84}"/>
    <dgm:cxn modelId="{A2913EEB-D291-49A5-9215-90FF04771864}" srcId="{A01C680B-583E-4ED9-8BDE-CF2F5322AD75}" destId="{D6110811-0174-470E-ABDB-19E6D2CDCA95}" srcOrd="1" destOrd="0" parTransId="{5553F2AC-DD72-4AC4-AD87-268C27E5CDBD}" sibTransId="{8CBE7EBF-0F72-4C8A-8BAF-D74692DB3203}"/>
    <dgm:cxn modelId="{D86287B9-3F35-4C93-8CB8-8CA0B429C56A}" srcId="{4080F8DB-F29E-46A2-ADDE-82C08CEE5D62}" destId="{A01C680B-583E-4ED9-8BDE-CF2F5322AD75}" srcOrd="0" destOrd="0" parTransId="{9BA19C96-4D44-4F1D-ADDF-33FB92BEE404}" sibTransId="{38706534-6188-482F-9E9A-8B39C54D6EDF}"/>
    <dgm:cxn modelId="{CC5D3B56-4375-46F5-BA78-366F965BDE36}" srcId="{33135E96-6531-4F6B-9BE5-38B93FEAD5B9}" destId="{91199A33-21D5-454E-930C-2B57810B4ECE}" srcOrd="0" destOrd="0" parTransId="{1AD351E0-2B38-460A-B441-E58EEC5175C1}" sibTransId="{3F3C6CFA-331C-4A5B-A685-7F9D1CD5D1B9}"/>
    <dgm:cxn modelId="{02B16F82-A7AA-4896-9151-91734230FF55}" type="presParOf" srcId="{5E413959-6AD9-4B71-A49E-28BD7C712A06}" destId="{25FD8FD3-8790-44B1-91AE-FB78356DCDB4}" srcOrd="0" destOrd="0" presId="urn:microsoft.com/office/officeart/2005/8/layout/hList1"/>
    <dgm:cxn modelId="{91CF8E94-A43B-4FAC-9825-A2B7B7AEA246}" type="presParOf" srcId="{25FD8FD3-8790-44B1-91AE-FB78356DCDB4}" destId="{7AC269A4-F1D4-43BB-A677-0DD89AEEE1D6}" srcOrd="0" destOrd="0" presId="urn:microsoft.com/office/officeart/2005/8/layout/hList1"/>
    <dgm:cxn modelId="{3E4DD28B-86FD-42FD-9A4F-CB2840A2D57F}" type="presParOf" srcId="{25FD8FD3-8790-44B1-91AE-FB78356DCDB4}" destId="{E86768BF-EBAE-48EA-8FBD-7ED9F840DC18}" srcOrd="1" destOrd="0" presId="urn:microsoft.com/office/officeart/2005/8/layout/hList1"/>
    <dgm:cxn modelId="{02D86CFD-31E9-428A-8FDA-14BE0C35D968}" type="presParOf" srcId="{5E413959-6AD9-4B71-A49E-28BD7C712A06}" destId="{9408BA5C-ED68-49BF-8C1A-108DCB1AE0CE}" srcOrd="1" destOrd="0" presId="urn:microsoft.com/office/officeart/2005/8/layout/hList1"/>
    <dgm:cxn modelId="{9DC5EB59-9C33-4B1B-B9A8-589841D9DB5B}" type="presParOf" srcId="{5E413959-6AD9-4B71-A49E-28BD7C712A06}" destId="{2B78393C-68B0-480F-840B-DDC3EE12EF1C}" srcOrd="2" destOrd="0" presId="urn:microsoft.com/office/officeart/2005/8/layout/hList1"/>
    <dgm:cxn modelId="{FC4DF1D8-AB84-4D58-B81D-92E5E606D81B}" type="presParOf" srcId="{2B78393C-68B0-480F-840B-DDC3EE12EF1C}" destId="{FD42C361-AFE3-4439-AB17-964D2F0409FA}" srcOrd="0" destOrd="0" presId="urn:microsoft.com/office/officeart/2005/8/layout/hList1"/>
    <dgm:cxn modelId="{5FBAA017-D22D-45F8-A9E5-5281707486A2}" type="presParOf" srcId="{2B78393C-68B0-480F-840B-DDC3EE12EF1C}" destId="{4046C80A-ADB7-466D-8742-4A65D58B982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080F8DB-F29E-46A2-ADDE-82C08CEE5D62}" type="doc">
      <dgm:prSet loTypeId="urn:microsoft.com/office/officeart/2005/8/layout/h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s-PE"/>
        </a:p>
      </dgm:t>
    </dgm:pt>
    <dgm:pt modelId="{A01C680B-583E-4ED9-8BDE-CF2F5322AD75}">
      <dgm:prSet phldrT="[Texto]" custT="1"/>
      <dgm:spPr/>
      <dgm:t>
        <a:bodyPr/>
        <a:lstStyle/>
        <a:p>
          <a:r>
            <a:rPr lang="es-PE" sz="1400" dirty="0">
              <a:latin typeface="Arial" panose="020B0604020202020204" pitchFamily="34" charset="0"/>
              <a:cs typeface="Arial" panose="020B0604020202020204" pitchFamily="34" charset="0"/>
            </a:rPr>
            <a:t>Entradas</a:t>
          </a:r>
        </a:p>
      </dgm:t>
    </dgm:pt>
    <dgm:pt modelId="{9BA19C96-4D44-4F1D-ADDF-33FB92BEE404}" type="parTrans" cxnId="{D86287B9-3F35-4C93-8CB8-8CA0B429C56A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8706534-6188-482F-9E9A-8B39C54D6EDF}" type="sibTrans" cxnId="{D86287B9-3F35-4C93-8CB8-8CA0B429C56A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8CD494A-4F8F-416C-9AB6-162A84C988CA}">
      <dgm:prSet phldrT="[Texto]" custT="1"/>
      <dgm:spPr/>
      <dgm:t>
        <a:bodyPr/>
        <a:lstStyle/>
        <a:p>
          <a:endParaRPr lang="es-PE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CB82596-CEE9-4F4B-BBF6-96FCCA818222}" type="parTrans" cxnId="{B6E50E7E-D4F8-4620-A50B-41DCB5BD2731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DB93B8D-2A7C-4593-B856-D2D5CAE77907}" type="sibTrans" cxnId="{B6E50E7E-D4F8-4620-A50B-41DCB5BD2731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883D99A-51D5-4108-8C2A-93DA851D606F}">
      <dgm:prSet phldrT="[Texto]" custT="1"/>
      <dgm:spPr/>
      <dgm:t>
        <a:bodyPr/>
        <a:lstStyle/>
        <a:p>
          <a:r>
            <a:rPr lang="es-PE" sz="1400" kern="1200" dirty="0">
              <a:latin typeface="Arial" panose="020B0604020202020204" pitchFamily="34" charset="0"/>
              <a:cs typeface="Arial" panose="020B0604020202020204" pitchFamily="34" charset="0"/>
            </a:rPr>
            <a:t>Modelo conceptual del SNMPGI.</a:t>
          </a:r>
          <a:endParaRPr lang="es-PE" sz="14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FF12C3B3-F66E-481E-BBCB-62C3E1E28C6B}" type="parTrans" cxnId="{30F704D9-2B6F-4A91-AC37-6FE09A56BFA2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1414306-81B6-4193-9A29-1E6CAE09CC84}" type="sibTrans" cxnId="{30F704D9-2B6F-4A91-AC37-6FE09A56BFA2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3135E96-6531-4F6B-9BE5-38B93FEAD5B9}">
      <dgm:prSet phldrT="[Texto]" custT="1"/>
      <dgm:spPr/>
      <dgm:t>
        <a:bodyPr/>
        <a:lstStyle/>
        <a:p>
          <a:r>
            <a:rPr lang="es-PE" sz="1400" dirty="0">
              <a:latin typeface="Arial" panose="020B0604020202020204" pitchFamily="34" charset="0"/>
              <a:cs typeface="Arial" panose="020B0604020202020204" pitchFamily="34" charset="0"/>
            </a:rPr>
            <a:t>Salidas</a:t>
          </a:r>
        </a:p>
      </dgm:t>
    </dgm:pt>
    <dgm:pt modelId="{BB276BD1-8D0E-42F7-BF2E-A8B343448C38}" type="parTrans" cxnId="{42D3E602-1597-4615-8143-DC62653317E2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E2A36F6-8DF6-4510-9D4A-187DB69826A9}" type="sibTrans" cxnId="{42D3E602-1597-4615-8143-DC62653317E2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38069DD-BECF-45A8-AB7C-94DD61F5F224}">
      <dgm:prSet phldrT="[Texto]" custT="1"/>
      <dgm:spPr/>
      <dgm:t>
        <a:bodyPr/>
        <a:lstStyle/>
        <a:p>
          <a:r>
            <a:rPr lang="es-PE" sz="14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Documento integrado de diseño del sistema (Anexo 11 MDS)</a:t>
          </a:r>
        </a:p>
      </dgm:t>
    </dgm:pt>
    <dgm:pt modelId="{3CFB02DF-5B55-4C3E-B477-DC02ECB0B727}" type="parTrans" cxnId="{BC66C55F-F643-4868-86E0-F3D968B4F72F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620D8BC-096D-40DE-B333-628934698B68}" type="sibTrans" cxnId="{BC66C55F-F643-4868-86E0-F3D968B4F72F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1199A33-21D5-454E-930C-2B57810B4ECE}">
      <dgm:prSet phldrT="[Texto]" custT="1"/>
      <dgm:spPr/>
      <dgm:t>
        <a:bodyPr/>
        <a:lstStyle/>
        <a:p>
          <a:r>
            <a:rPr lang="es-PE" sz="1400" dirty="0">
              <a:latin typeface="Arial" panose="020B0604020202020204" pitchFamily="34" charset="0"/>
              <a:cs typeface="Arial" panose="020B0604020202020204" pitchFamily="34" charset="0"/>
            </a:rPr>
            <a:t>FR23. Cronograma y matriz de responsables</a:t>
          </a:r>
        </a:p>
      </dgm:t>
    </dgm:pt>
    <dgm:pt modelId="{1AD351E0-2B38-460A-B441-E58EEC5175C1}" type="parTrans" cxnId="{CC5D3B56-4375-46F5-BA78-366F965BDE36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F3C6CFA-331C-4A5B-A685-7F9D1CD5D1B9}" type="sibTrans" cxnId="{CC5D3B56-4375-46F5-BA78-366F965BDE36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AAF56E2-96A5-4911-A0D8-9282D9855D40}">
      <dgm:prSet custT="1"/>
      <dgm:spPr/>
      <dgm:t>
        <a:bodyPr/>
        <a:lstStyle/>
        <a:p>
          <a:r>
            <a:rPr lang="es-PE" sz="1400" dirty="0">
              <a:latin typeface="Arial" panose="020B0604020202020204" pitchFamily="34" charset="0"/>
              <a:cs typeface="Arial" panose="020B0604020202020204" pitchFamily="34" charset="0"/>
            </a:rPr>
            <a:t>FR21. Matriz de riesgos</a:t>
          </a:r>
        </a:p>
      </dgm:t>
    </dgm:pt>
    <dgm:pt modelId="{0CA640E8-1E99-4895-805D-B4C3DE52CD90}" type="parTrans" cxnId="{4219C566-DB7F-49C4-9285-E3701762BE26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E46D7FA-ED2F-459C-B90B-82050FD376AA}" type="sibTrans" cxnId="{4219C566-DB7F-49C4-9285-E3701762BE26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4F06BAB-D423-4D33-804A-6EC29D4C3E42}">
      <dgm:prSet custT="1"/>
      <dgm:spPr/>
      <dgm:t>
        <a:bodyPr/>
        <a:lstStyle/>
        <a:p>
          <a:r>
            <a:rPr lang="es-PE" sz="1400" dirty="0">
              <a:latin typeface="Arial" panose="020B0604020202020204" pitchFamily="34" charset="0"/>
              <a:cs typeface="Arial" panose="020B0604020202020204" pitchFamily="34" charset="0"/>
            </a:rPr>
            <a:t>FR20. Matriz de comunicaciones</a:t>
          </a:r>
        </a:p>
      </dgm:t>
    </dgm:pt>
    <dgm:pt modelId="{EB8ACA6F-07BA-4205-B377-599C375EFF34}" type="parTrans" cxnId="{140E91C6-38ED-433B-8CAD-E70319CB2C2C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08A2645-C142-47C0-9E01-807DB2E6124A}" type="sibTrans" cxnId="{140E91C6-38ED-433B-8CAD-E70319CB2C2C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23A6391-4CB2-4AD0-8F92-4C9E3A60D264}">
      <dgm:prSet phldrT="[Texto]" custT="1"/>
      <dgm:spPr/>
      <dgm:t>
        <a:bodyPr/>
        <a:lstStyle/>
        <a:p>
          <a:r>
            <a:rPr lang="es-PE" sz="1400" dirty="0">
              <a:latin typeface="Arial" panose="020B0604020202020204" pitchFamily="34" charset="0"/>
              <a:cs typeface="Arial" panose="020B0604020202020204" pitchFamily="34" charset="0"/>
            </a:rPr>
            <a:t>Acta aprobada de presentación al usuario.</a:t>
          </a:r>
        </a:p>
      </dgm:t>
    </dgm:pt>
    <dgm:pt modelId="{78319ADB-05C4-4327-9504-FD84CFB728C7}" type="parTrans" cxnId="{27FD7839-AE32-4B80-BC4B-E1B77CADC3EC}">
      <dgm:prSet/>
      <dgm:spPr/>
      <dgm:t>
        <a:bodyPr/>
        <a:lstStyle/>
        <a:p>
          <a:endParaRPr lang="es-PE" sz="1400"/>
        </a:p>
      </dgm:t>
    </dgm:pt>
    <dgm:pt modelId="{79CBF3AE-1998-4E94-8C45-4C36623A19B0}" type="sibTrans" cxnId="{27FD7839-AE32-4B80-BC4B-E1B77CADC3EC}">
      <dgm:prSet/>
      <dgm:spPr/>
      <dgm:t>
        <a:bodyPr/>
        <a:lstStyle/>
        <a:p>
          <a:endParaRPr lang="es-PE" sz="1400"/>
        </a:p>
      </dgm:t>
    </dgm:pt>
    <dgm:pt modelId="{FB71CDFA-140C-4DC6-B430-0D52877ABD4D}">
      <dgm:prSet custT="1"/>
      <dgm:spPr/>
      <dgm:t>
        <a:bodyPr/>
        <a:lstStyle/>
        <a:p>
          <a:r>
            <a:rPr lang="es-PE" sz="1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Reglas de negocio</a:t>
          </a:r>
        </a:p>
      </dgm:t>
    </dgm:pt>
    <dgm:pt modelId="{165125EF-C833-41C9-B162-7AA524F28F5A}" type="parTrans" cxnId="{434BF3A9-71BD-4564-9022-68F111259CE8}">
      <dgm:prSet/>
      <dgm:spPr/>
      <dgm:t>
        <a:bodyPr/>
        <a:lstStyle/>
        <a:p>
          <a:endParaRPr lang="es-PE" sz="1400"/>
        </a:p>
      </dgm:t>
    </dgm:pt>
    <dgm:pt modelId="{E671ACA7-F568-45BE-A260-BE2B1130C740}" type="sibTrans" cxnId="{434BF3A9-71BD-4564-9022-68F111259CE8}">
      <dgm:prSet/>
      <dgm:spPr/>
      <dgm:t>
        <a:bodyPr/>
        <a:lstStyle/>
        <a:p>
          <a:endParaRPr lang="es-PE" sz="1400"/>
        </a:p>
      </dgm:t>
    </dgm:pt>
    <dgm:pt modelId="{52BE9E41-59F8-4440-9243-28F563095C5F}">
      <dgm:prSet custT="1"/>
      <dgm:spPr/>
      <dgm:t>
        <a:bodyPr/>
        <a:lstStyle/>
        <a:p>
          <a:r>
            <a:rPr lang="es-MX" sz="1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Análisis de sistemas del MFD de los procesos asociados a las fases del CI.</a:t>
          </a:r>
          <a:endParaRPr lang="es-PE" sz="14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915F9937-BF53-4363-981A-84917EF6245E}" type="parTrans" cxnId="{0D93B930-8001-4C8C-B067-FDB6BC1C266B}">
      <dgm:prSet/>
      <dgm:spPr/>
      <dgm:t>
        <a:bodyPr/>
        <a:lstStyle/>
        <a:p>
          <a:endParaRPr lang="es-PE" sz="1400"/>
        </a:p>
      </dgm:t>
    </dgm:pt>
    <dgm:pt modelId="{FE5157BA-7C74-4AAE-8708-5AFD2FBA300D}" type="sibTrans" cxnId="{0D93B930-8001-4C8C-B067-FDB6BC1C266B}">
      <dgm:prSet/>
      <dgm:spPr/>
      <dgm:t>
        <a:bodyPr/>
        <a:lstStyle/>
        <a:p>
          <a:endParaRPr lang="es-PE" sz="1400"/>
        </a:p>
      </dgm:t>
    </dgm:pt>
    <dgm:pt modelId="{72437EF2-2197-4444-95E1-FB6A0642FAD6}">
      <dgm:prSet custT="1"/>
      <dgm:spPr/>
      <dgm:t>
        <a:bodyPr/>
        <a:lstStyle/>
        <a:p>
          <a:r>
            <a:rPr lang="es-MX" sz="1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Análisis técnico (diseño de sistemas) del MFD de los procesos asociados a las fases del CI.</a:t>
          </a:r>
          <a:endParaRPr lang="es-PE" sz="14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C28B5BAB-3CD5-4529-8905-DAA521E289CD}" type="parTrans" cxnId="{805CB4EF-C5E8-457A-84F9-5C093F549654}">
      <dgm:prSet/>
      <dgm:spPr/>
      <dgm:t>
        <a:bodyPr/>
        <a:lstStyle/>
        <a:p>
          <a:endParaRPr lang="es-PE" sz="1400"/>
        </a:p>
      </dgm:t>
    </dgm:pt>
    <dgm:pt modelId="{23CD91CB-1BE8-4B48-AB94-EBE6BD48531E}" type="sibTrans" cxnId="{805CB4EF-C5E8-457A-84F9-5C093F549654}">
      <dgm:prSet/>
      <dgm:spPr/>
      <dgm:t>
        <a:bodyPr/>
        <a:lstStyle/>
        <a:p>
          <a:endParaRPr lang="es-PE" sz="1400"/>
        </a:p>
      </dgm:t>
    </dgm:pt>
    <dgm:pt modelId="{637EEB33-B519-4634-A5E0-AEA64D02ACF8}">
      <dgm:prSet custT="1"/>
      <dgm:spPr/>
      <dgm:t>
        <a:bodyPr/>
        <a:lstStyle/>
        <a:p>
          <a:r>
            <a:rPr lang="es-PE" sz="1400" dirty="0">
              <a:latin typeface="Arial" panose="020B0604020202020204" pitchFamily="34" charset="0"/>
              <a:cs typeface="Arial" panose="020B0604020202020204" pitchFamily="34" charset="0"/>
            </a:rPr>
            <a:t>Plan de Monitoreo y Control</a:t>
          </a:r>
        </a:p>
      </dgm:t>
    </dgm:pt>
    <dgm:pt modelId="{B2B372C5-2B24-4617-8795-32F01C903869}" type="parTrans" cxnId="{440106B8-9BDF-4C0A-B515-CCDE5A77F01E}">
      <dgm:prSet/>
      <dgm:spPr/>
      <dgm:t>
        <a:bodyPr/>
        <a:lstStyle/>
        <a:p>
          <a:endParaRPr lang="es-PE"/>
        </a:p>
      </dgm:t>
    </dgm:pt>
    <dgm:pt modelId="{F724B7B5-7036-4CF2-8B3C-41F6B66F37A0}" type="sibTrans" cxnId="{440106B8-9BDF-4C0A-B515-CCDE5A77F01E}">
      <dgm:prSet/>
      <dgm:spPr/>
      <dgm:t>
        <a:bodyPr/>
        <a:lstStyle/>
        <a:p>
          <a:endParaRPr lang="es-PE"/>
        </a:p>
      </dgm:t>
    </dgm:pt>
    <dgm:pt modelId="{2CB73D27-EBE2-4663-AA93-DA7925B5FC2E}">
      <dgm:prSet phldrT="[Texto]" custT="1"/>
      <dgm:spPr/>
      <dgm:t>
        <a:bodyPr/>
        <a:lstStyle/>
        <a:p>
          <a:r>
            <a:rPr lang="es-PE" sz="1400" dirty="0">
              <a:latin typeface="Arial" panose="020B0604020202020204" pitchFamily="34" charset="0"/>
              <a:cs typeface="Arial" panose="020B0604020202020204" pitchFamily="34" charset="0"/>
            </a:rPr>
            <a:t>Reporte de orientación técnica.</a:t>
          </a:r>
        </a:p>
      </dgm:t>
    </dgm:pt>
    <dgm:pt modelId="{51C718DA-C753-4A3A-9C0E-947A440B0938}" type="parTrans" cxnId="{105D515B-2056-4930-BD58-37525B7374AD}">
      <dgm:prSet/>
      <dgm:spPr/>
      <dgm:t>
        <a:bodyPr/>
        <a:lstStyle/>
        <a:p>
          <a:endParaRPr lang="es-PE"/>
        </a:p>
      </dgm:t>
    </dgm:pt>
    <dgm:pt modelId="{30D876DE-1B35-4599-8D4E-5BD01FD7D2AF}" type="sibTrans" cxnId="{105D515B-2056-4930-BD58-37525B7374AD}">
      <dgm:prSet/>
      <dgm:spPr/>
      <dgm:t>
        <a:bodyPr/>
        <a:lstStyle/>
        <a:p>
          <a:endParaRPr lang="es-PE"/>
        </a:p>
      </dgm:t>
    </dgm:pt>
    <dgm:pt modelId="{5E413959-6AD9-4B71-A49E-28BD7C712A06}" type="pres">
      <dgm:prSet presAssocID="{4080F8DB-F29E-46A2-ADDE-82C08CEE5D6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PE"/>
        </a:p>
      </dgm:t>
    </dgm:pt>
    <dgm:pt modelId="{25FD8FD3-8790-44B1-91AE-FB78356DCDB4}" type="pres">
      <dgm:prSet presAssocID="{A01C680B-583E-4ED9-8BDE-CF2F5322AD75}" presName="composite" presStyleCnt="0"/>
      <dgm:spPr/>
    </dgm:pt>
    <dgm:pt modelId="{7AC269A4-F1D4-43BB-A677-0DD89AEEE1D6}" type="pres">
      <dgm:prSet presAssocID="{A01C680B-583E-4ED9-8BDE-CF2F5322AD75}" presName="parTx" presStyleLbl="alignNode1" presStyleIdx="0" presStyleCnt="2" custScaleX="111104" custScaleY="7982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E86768BF-EBAE-48EA-8FBD-7ED9F840DC18}" type="pres">
      <dgm:prSet presAssocID="{A01C680B-583E-4ED9-8BDE-CF2F5322AD75}" presName="desTx" presStyleLbl="alignAccFollowNode1" presStyleIdx="0" presStyleCnt="2" custScaleX="111029" custScaleY="100000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9408BA5C-ED68-49BF-8C1A-108DCB1AE0CE}" type="pres">
      <dgm:prSet presAssocID="{38706534-6188-482F-9E9A-8B39C54D6EDF}" presName="space" presStyleCnt="0"/>
      <dgm:spPr/>
    </dgm:pt>
    <dgm:pt modelId="{2B78393C-68B0-480F-840B-DDC3EE12EF1C}" type="pres">
      <dgm:prSet presAssocID="{33135E96-6531-4F6B-9BE5-38B93FEAD5B9}" presName="composite" presStyleCnt="0"/>
      <dgm:spPr/>
    </dgm:pt>
    <dgm:pt modelId="{FD42C361-AFE3-4439-AB17-964D2F0409FA}" type="pres">
      <dgm:prSet presAssocID="{33135E96-6531-4F6B-9BE5-38B93FEAD5B9}" presName="parTx" presStyleLbl="alignNode1" presStyleIdx="1" presStyleCnt="2" custScaleY="86182" custLinFactNeighborX="-4103" custLinFactNeighborY="415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4046C80A-ADB7-466D-8742-4A65D58B982F}" type="pres">
      <dgm:prSet presAssocID="{33135E96-6531-4F6B-9BE5-38B93FEAD5B9}" presName="desTx" presStyleLbl="alignAccFollowNode1" presStyleIdx="1" presStyleCnt="2" custScaleY="99078" custLinFactNeighborX="-3761" custLinFactNeighborY="1888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</dgm:ptLst>
  <dgm:cxnLst>
    <dgm:cxn modelId="{27FD7839-AE32-4B80-BC4B-E1B77CADC3EC}" srcId="{33135E96-6531-4F6B-9BE5-38B93FEAD5B9}" destId="{523A6391-4CB2-4AD0-8F92-4C9E3A60D264}" srcOrd="5" destOrd="0" parTransId="{78319ADB-05C4-4327-9504-FD84CFB728C7}" sibTransId="{79CBF3AE-1998-4E94-8C45-4C36623A19B0}"/>
    <dgm:cxn modelId="{105D515B-2056-4930-BD58-37525B7374AD}" srcId="{33135E96-6531-4F6B-9BE5-38B93FEAD5B9}" destId="{2CB73D27-EBE2-4663-AA93-DA7925B5FC2E}" srcOrd="6" destOrd="0" parTransId="{51C718DA-C753-4A3A-9C0E-947A440B0938}" sibTransId="{30D876DE-1B35-4599-8D4E-5BD01FD7D2AF}"/>
    <dgm:cxn modelId="{698AA10D-593B-4E03-B5C8-3B1A423C5A4D}" type="presOf" srcId="{72437EF2-2197-4444-95E1-FB6A0642FAD6}" destId="{E86768BF-EBAE-48EA-8FBD-7ED9F840DC18}" srcOrd="0" destOrd="4" presId="urn:microsoft.com/office/officeart/2005/8/layout/hList1"/>
    <dgm:cxn modelId="{434BF3A9-71BD-4564-9022-68F111259CE8}" srcId="{A01C680B-583E-4ED9-8BDE-CF2F5322AD75}" destId="{FB71CDFA-140C-4DC6-B430-0D52877ABD4D}" srcOrd="2" destOrd="0" parTransId="{165125EF-C833-41C9-B162-7AA524F28F5A}" sibTransId="{E671ACA7-F568-45BE-A260-BE2B1130C740}"/>
    <dgm:cxn modelId="{E6273F0C-A571-44C9-9DED-9DE415B4B11E}" type="presOf" srcId="{4080F8DB-F29E-46A2-ADDE-82C08CEE5D62}" destId="{5E413959-6AD9-4B71-A49E-28BD7C712A06}" srcOrd="0" destOrd="0" presId="urn:microsoft.com/office/officeart/2005/8/layout/hList1"/>
    <dgm:cxn modelId="{822A283A-05E5-48E4-817E-34F8EE3199C6}" type="presOf" srcId="{637EEB33-B519-4634-A5E0-AEA64D02ACF8}" destId="{4046C80A-ADB7-466D-8742-4A65D58B982F}" srcOrd="0" destOrd="3" presId="urn:microsoft.com/office/officeart/2005/8/layout/hList1"/>
    <dgm:cxn modelId="{C3C34BD0-93D6-4823-99F6-D7C3525978AE}" type="presOf" srcId="{52BE9E41-59F8-4440-9243-28F563095C5F}" destId="{E86768BF-EBAE-48EA-8FBD-7ED9F840DC18}" srcOrd="0" destOrd="3" presId="urn:microsoft.com/office/officeart/2005/8/layout/hList1"/>
    <dgm:cxn modelId="{4219C566-DB7F-49C4-9285-E3701762BE26}" srcId="{33135E96-6531-4F6B-9BE5-38B93FEAD5B9}" destId="{6AAF56E2-96A5-4911-A0D8-9282D9855D40}" srcOrd="1" destOrd="0" parTransId="{0CA640E8-1E99-4895-805D-B4C3DE52CD90}" sibTransId="{4E46D7FA-ED2F-459C-B90B-82050FD376AA}"/>
    <dgm:cxn modelId="{A489FDCE-6070-4AC7-80B0-C13CF7F3A6F6}" type="presOf" srcId="{68CD494A-4F8F-416C-9AB6-162A84C988CA}" destId="{E86768BF-EBAE-48EA-8FBD-7ED9F840DC18}" srcOrd="0" destOrd="0" presId="urn:microsoft.com/office/officeart/2005/8/layout/hList1"/>
    <dgm:cxn modelId="{D33F24BB-0776-4B5D-B2B1-B26A3DB006D8}" type="presOf" srcId="{D38069DD-BECF-45A8-AB7C-94DD61F5F224}" destId="{4046C80A-ADB7-466D-8742-4A65D58B982F}" srcOrd="0" destOrd="4" presId="urn:microsoft.com/office/officeart/2005/8/layout/hList1"/>
    <dgm:cxn modelId="{1180C6F7-A67C-418C-8EC8-F1FC8021F23F}" type="presOf" srcId="{523A6391-4CB2-4AD0-8F92-4C9E3A60D264}" destId="{4046C80A-ADB7-466D-8742-4A65D58B982F}" srcOrd="0" destOrd="5" presId="urn:microsoft.com/office/officeart/2005/8/layout/hList1"/>
    <dgm:cxn modelId="{F30EC10D-5B45-4C0C-BDF7-22A714896E07}" type="presOf" srcId="{A01C680B-583E-4ED9-8BDE-CF2F5322AD75}" destId="{7AC269A4-F1D4-43BB-A677-0DD89AEEE1D6}" srcOrd="0" destOrd="0" presId="urn:microsoft.com/office/officeart/2005/8/layout/hList1"/>
    <dgm:cxn modelId="{440106B8-9BDF-4C0A-B515-CCDE5A77F01E}" srcId="{33135E96-6531-4F6B-9BE5-38B93FEAD5B9}" destId="{637EEB33-B519-4634-A5E0-AEA64D02ACF8}" srcOrd="3" destOrd="0" parTransId="{B2B372C5-2B24-4617-8795-32F01C903869}" sibTransId="{F724B7B5-7036-4CF2-8B3C-41F6B66F37A0}"/>
    <dgm:cxn modelId="{140E91C6-38ED-433B-8CAD-E70319CB2C2C}" srcId="{33135E96-6531-4F6B-9BE5-38B93FEAD5B9}" destId="{94F06BAB-D423-4D33-804A-6EC29D4C3E42}" srcOrd="2" destOrd="0" parTransId="{EB8ACA6F-07BA-4205-B377-599C375EFF34}" sibTransId="{208A2645-C142-47C0-9E01-807DB2E6124A}"/>
    <dgm:cxn modelId="{1DCFBEEB-BC72-4D36-A68D-399967D8D0F1}" type="presOf" srcId="{91199A33-21D5-454E-930C-2B57810B4ECE}" destId="{4046C80A-ADB7-466D-8742-4A65D58B982F}" srcOrd="0" destOrd="0" presId="urn:microsoft.com/office/officeart/2005/8/layout/hList1"/>
    <dgm:cxn modelId="{BC66C55F-F643-4868-86E0-F3D968B4F72F}" srcId="{33135E96-6531-4F6B-9BE5-38B93FEAD5B9}" destId="{D38069DD-BECF-45A8-AB7C-94DD61F5F224}" srcOrd="4" destOrd="0" parTransId="{3CFB02DF-5B55-4C3E-B477-DC02ECB0B727}" sibTransId="{E620D8BC-096D-40DE-B333-628934698B68}"/>
    <dgm:cxn modelId="{41AF690C-771F-421C-AA1F-4E15B2763F54}" type="presOf" srcId="{6AAF56E2-96A5-4911-A0D8-9282D9855D40}" destId="{4046C80A-ADB7-466D-8742-4A65D58B982F}" srcOrd="0" destOrd="1" presId="urn:microsoft.com/office/officeart/2005/8/layout/hList1"/>
    <dgm:cxn modelId="{1C6F8CD6-06CD-43DF-801C-F43D32628024}" type="presOf" srcId="{94F06BAB-D423-4D33-804A-6EC29D4C3E42}" destId="{4046C80A-ADB7-466D-8742-4A65D58B982F}" srcOrd="0" destOrd="2" presId="urn:microsoft.com/office/officeart/2005/8/layout/hList1"/>
    <dgm:cxn modelId="{42D3E602-1597-4615-8143-DC62653317E2}" srcId="{4080F8DB-F29E-46A2-ADDE-82C08CEE5D62}" destId="{33135E96-6531-4F6B-9BE5-38B93FEAD5B9}" srcOrd="1" destOrd="0" parTransId="{BB276BD1-8D0E-42F7-BF2E-A8B343448C38}" sibTransId="{BE2A36F6-8DF6-4510-9D4A-187DB69826A9}"/>
    <dgm:cxn modelId="{B6E50E7E-D4F8-4620-A50B-41DCB5BD2731}" srcId="{A01C680B-583E-4ED9-8BDE-CF2F5322AD75}" destId="{68CD494A-4F8F-416C-9AB6-162A84C988CA}" srcOrd="0" destOrd="0" parTransId="{9CB82596-CEE9-4F4B-BBF6-96FCCA818222}" sibTransId="{BDB93B8D-2A7C-4593-B856-D2D5CAE77907}"/>
    <dgm:cxn modelId="{74E53037-1B0A-4E72-9B6A-E66E8D1FF476}" type="presOf" srcId="{33135E96-6531-4F6B-9BE5-38B93FEAD5B9}" destId="{FD42C361-AFE3-4439-AB17-964D2F0409FA}" srcOrd="0" destOrd="0" presId="urn:microsoft.com/office/officeart/2005/8/layout/hList1"/>
    <dgm:cxn modelId="{0D93B930-8001-4C8C-B067-FDB6BC1C266B}" srcId="{A01C680B-583E-4ED9-8BDE-CF2F5322AD75}" destId="{52BE9E41-59F8-4440-9243-28F563095C5F}" srcOrd="3" destOrd="0" parTransId="{915F9937-BF53-4363-981A-84917EF6245E}" sibTransId="{FE5157BA-7C74-4AAE-8708-5AFD2FBA300D}"/>
    <dgm:cxn modelId="{80602592-68B8-4664-8B5F-DA0F663DD6B6}" type="presOf" srcId="{D883D99A-51D5-4108-8C2A-93DA851D606F}" destId="{E86768BF-EBAE-48EA-8FBD-7ED9F840DC18}" srcOrd="0" destOrd="1" presId="urn:microsoft.com/office/officeart/2005/8/layout/hList1"/>
    <dgm:cxn modelId="{C183A406-C62F-4DE9-B0D6-B9C9C080DA4F}" type="presOf" srcId="{2CB73D27-EBE2-4663-AA93-DA7925B5FC2E}" destId="{4046C80A-ADB7-466D-8742-4A65D58B982F}" srcOrd="0" destOrd="6" presId="urn:microsoft.com/office/officeart/2005/8/layout/hList1"/>
    <dgm:cxn modelId="{30F704D9-2B6F-4A91-AC37-6FE09A56BFA2}" srcId="{A01C680B-583E-4ED9-8BDE-CF2F5322AD75}" destId="{D883D99A-51D5-4108-8C2A-93DA851D606F}" srcOrd="1" destOrd="0" parTransId="{FF12C3B3-F66E-481E-BBCB-62C3E1E28C6B}" sibTransId="{D1414306-81B6-4193-9A29-1E6CAE09CC84}"/>
    <dgm:cxn modelId="{805CB4EF-C5E8-457A-84F9-5C093F549654}" srcId="{A01C680B-583E-4ED9-8BDE-CF2F5322AD75}" destId="{72437EF2-2197-4444-95E1-FB6A0642FAD6}" srcOrd="4" destOrd="0" parTransId="{C28B5BAB-3CD5-4529-8905-DAA521E289CD}" sibTransId="{23CD91CB-1BE8-4B48-AB94-EBE6BD48531E}"/>
    <dgm:cxn modelId="{CC5D3B56-4375-46F5-BA78-366F965BDE36}" srcId="{33135E96-6531-4F6B-9BE5-38B93FEAD5B9}" destId="{91199A33-21D5-454E-930C-2B57810B4ECE}" srcOrd="0" destOrd="0" parTransId="{1AD351E0-2B38-460A-B441-E58EEC5175C1}" sibTransId="{3F3C6CFA-331C-4A5B-A685-7F9D1CD5D1B9}"/>
    <dgm:cxn modelId="{D86287B9-3F35-4C93-8CB8-8CA0B429C56A}" srcId="{4080F8DB-F29E-46A2-ADDE-82C08CEE5D62}" destId="{A01C680B-583E-4ED9-8BDE-CF2F5322AD75}" srcOrd="0" destOrd="0" parTransId="{9BA19C96-4D44-4F1D-ADDF-33FB92BEE404}" sibTransId="{38706534-6188-482F-9E9A-8B39C54D6EDF}"/>
    <dgm:cxn modelId="{07A93D11-94DB-41F2-A873-DAD931444C91}" type="presOf" srcId="{FB71CDFA-140C-4DC6-B430-0D52877ABD4D}" destId="{E86768BF-EBAE-48EA-8FBD-7ED9F840DC18}" srcOrd="0" destOrd="2" presId="urn:microsoft.com/office/officeart/2005/8/layout/hList1"/>
    <dgm:cxn modelId="{02B16F82-A7AA-4896-9151-91734230FF55}" type="presParOf" srcId="{5E413959-6AD9-4B71-A49E-28BD7C712A06}" destId="{25FD8FD3-8790-44B1-91AE-FB78356DCDB4}" srcOrd="0" destOrd="0" presId="urn:microsoft.com/office/officeart/2005/8/layout/hList1"/>
    <dgm:cxn modelId="{91CF8E94-A43B-4FAC-9825-A2B7B7AEA246}" type="presParOf" srcId="{25FD8FD3-8790-44B1-91AE-FB78356DCDB4}" destId="{7AC269A4-F1D4-43BB-A677-0DD89AEEE1D6}" srcOrd="0" destOrd="0" presId="urn:microsoft.com/office/officeart/2005/8/layout/hList1"/>
    <dgm:cxn modelId="{3E4DD28B-86FD-42FD-9A4F-CB2840A2D57F}" type="presParOf" srcId="{25FD8FD3-8790-44B1-91AE-FB78356DCDB4}" destId="{E86768BF-EBAE-48EA-8FBD-7ED9F840DC18}" srcOrd="1" destOrd="0" presId="urn:microsoft.com/office/officeart/2005/8/layout/hList1"/>
    <dgm:cxn modelId="{02D86CFD-31E9-428A-8FDA-14BE0C35D968}" type="presParOf" srcId="{5E413959-6AD9-4B71-A49E-28BD7C712A06}" destId="{9408BA5C-ED68-49BF-8C1A-108DCB1AE0CE}" srcOrd="1" destOrd="0" presId="urn:microsoft.com/office/officeart/2005/8/layout/hList1"/>
    <dgm:cxn modelId="{9DC5EB59-9C33-4B1B-B9A8-589841D9DB5B}" type="presParOf" srcId="{5E413959-6AD9-4B71-A49E-28BD7C712A06}" destId="{2B78393C-68B0-480F-840B-DDC3EE12EF1C}" srcOrd="2" destOrd="0" presId="urn:microsoft.com/office/officeart/2005/8/layout/hList1"/>
    <dgm:cxn modelId="{FC4DF1D8-AB84-4D58-B81D-92E5E606D81B}" type="presParOf" srcId="{2B78393C-68B0-480F-840B-DDC3EE12EF1C}" destId="{FD42C361-AFE3-4439-AB17-964D2F0409FA}" srcOrd="0" destOrd="0" presId="urn:microsoft.com/office/officeart/2005/8/layout/hList1"/>
    <dgm:cxn modelId="{5FBAA017-D22D-45F8-A9E5-5281707486A2}" type="presParOf" srcId="{2B78393C-68B0-480F-840B-DDC3EE12EF1C}" destId="{4046C80A-ADB7-466D-8742-4A65D58B982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080F8DB-F29E-46A2-ADDE-82C08CEE5D62}" type="doc">
      <dgm:prSet loTypeId="urn:microsoft.com/office/officeart/2005/8/layout/h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s-PE"/>
        </a:p>
      </dgm:t>
    </dgm:pt>
    <dgm:pt modelId="{A01C680B-583E-4ED9-8BDE-CF2F5322AD75}">
      <dgm:prSet phldrT="[Texto]" custT="1"/>
      <dgm:spPr/>
      <dgm:t>
        <a:bodyPr/>
        <a:lstStyle/>
        <a:p>
          <a:r>
            <a:rPr lang="es-PE" sz="1600" dirty="0">
              <a:latin typeface="Arial" panose="020B0604020202020204" pitchFamily="34" charset="0"/>
              <a:cs typeface="Arial" panose="020B0604020202020204" pitchFamily="34" charset="0"/>
            </a:rPr>
            <a:t>Entradas</a:t>
          </a:r>
        </a:p>
      </dgm:t>
    </dgm:pt>
    <dgm:pt modelId="{9BA19C96-4D44-4F1D-ADDF-33FB92BEE404}" type="parTrans" cxnId="{D86287B9-3F35-4C93-8CB8-8CA0B429C56A}">
      <dgm:prSet/>
      <dgm:spPr/>
      <dgm:t>
        <a:bodyPr/>
        <a:lstStyle/>
        <a:p>
          <a:endParaRPr lang="es-PE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8706534-6188-482F-9E9A-8B39C54D6EDF}" type="sibTrans" cxnId="{D86287B9-3F35-4C93-8CB8-8CA0B429C56A}">
      <dgm:prSet/>
      <dgm:spPr/>
      <dgm:t>
        <a:bodyPr/>
        <a:lstStyle/>
        <a:p>
          <a:endParaRPr lang="es-PE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8CD494A-4F8F-416C-9AB6-162A84C988CA}">
      <dgm:prSet phldrT="[Texto]" custT="1"/>
      <dgm:spPr/>
      <dgm:t>
        <a:bodyPr/>
        <a:lstStyle/>
        <a:p>
          <a:r>
            <a:rPr lang="es-PE" sz="1600" dirty="0">
              <a:latin typeface="Arial" panose="020B0604020202020204" pitchFamily="34" charset="0"/>
              <a:cs typeface="Arial" panose="020B0604020202020204" pitchFamily="34" charset="0"/>
            </a:rPr>
            <a:t>Modelo conceptual del SNMPGI.</a:t>
          </a:r>
        </a:p>
      </dgm:t>
    </dgm:pt>
    <dgm:pt modelId="{9CB82596-CEE9-4F4B-BBF6-96FCCA818222}" type="parTrans" cxnId="{B6E50E7E-D4F8-4620-A50B-41DCB5BD2731}">
      <dgm:prSet/>
      <dgm:spPr/>
      <dgm:t>
        <a:bodyPr/>
        <a:lstStyle/>
        <a:p>
          <a:endParaRPr lang="es-PE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DB93B8D-2A7C-4593-B856-D2D5CAE77907}" type="sibTrans" cxnId="{B6E50E7E-D4F8-4620-A50B-41DCB5BD2731}">
      <dgm:prSet/>
      <dgm:spPr/>
      <dgm:t>
        <a:bodyPr/>
        <a:lstStyle/>
        <a:p>
          <a:endParaRPr lang="es-PE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883D99A-51D5-4108-8C2A-93DA851D606F}">
      <dgm:prSet phldrT="[Texto]" custT="1"/>
      <dgm:spPr/>
      <dgm:t>
        <a:bodyPr/>
        <a:lstStyle/>
        <a:p>
          <a:r>
            <a:rPr lang="es-PE" sz="1600" dirty="0">
              <a:latin typeface="Arial" panose="020B0604020202020204" pitchFamily="34" charset="0"/>
              <a:cs typeface="Arial" panose="020B0604020202020204" pitchFamily="34" charset="0"/>
            </a:rPr>
            <a:t>Análisis de sistemas – Fase de programación</a:t>
          </a:r>
        </a:p>
      </dgm:t>
    </dgm:pt>
    <dgm:pt modelId="{FF12C3B3-F66E-481E-BBCB-62C3E1E28C6B}" type="parTrans" cxnId="{30F704D9-2B6F-4A91-AC37-6FE09A56BFA2}">
      <dgm:prSet/>
      <dgm:spPr/>
      <dgm:t>
        <a:bodyPr/>
        <a:lstStyle/>
        <a:p>
          <a:endParaRPr lang="es-PE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1414306-81B6-4193-9A29-1E6CAE09CC84}" type="sibTrans" cxnId="{30F704D9-2B6F-4A91-AC37-6FE09A56BFA2}">
      <dgm:prSet/>
      <dgm:spPr/>
      <dgm:t>
        <a:bodyPr/>
        <a:lstStyle/>
        <a:p>
          <a:endParaRPr lang="es-PE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3135E96-6531-4F6B-9BE5-38B93FEAD5B9}">
      <dgm:prSet phldrT="[Texto]" custT="1"/>
      <dgm:spPr/>
      <dgm:t>
        <a:bodyPr/>
        <a:lstStyle/>
        <a:p>
          <a:r>
            <a:rPr lang="es-PE" sz="1600" dirty="0">
              <a:latin typeface="Arial" panose="020B0604020202020204" pitchFamily="34" charset="0"/>
              <a:cs typeface="Arial" panose="020B0604020202020204" pitchFamily="34" charset="0"/>
            </a:rPr>
            <a:t>Salidas</a:t>
          </a:r>
        </a:p>
      </dgm:t>
    </dgm:pt>
    <dgm:pt modelId="{BB276BD1-8D0E-42F7-BF2E-A8B343448C38}" type="parTrans" cxnId="{42D3E602-1597-4615-8143-DC62653317E2}">
      <dgm:prSet/>
      <dgm:spPr/>
      <dgm:t>
        <a:bodyPr/>
        <a:lstStyle/>
        <a:p>
          <a:endParaRPr lang="es-PE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E2A36F6-8DF6-4510-9D4A-187DB69826A9}" type="sibTrans" cxnId="{42D3E602-1597-4615-8143-DC62653317E2}">
      <dgm:prSet/>
      <dgm:spPr/>
      <dgm:t>
        <a:bodyPr/>
        <a:lstStyle/>
        <a:p>
          <a:endParaRPr lang="es-PE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38069DD-BECF-45A8-AB7C-94DD61F5F224}">
      <dgm:prSet phldrT="[Texto]" custT="1"/>
      <dgm:spPr/>
      <dgm:t>
        <a:bodyPr/>
        <a:lstStyle/>
        <a:p>
          <a:r>
            <a:rPr lang="es-PE" sz="16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Documento de diseño del sistema (Anexo 11 MDS)</a:t>
          </a:r>
        </a:p>
      </dgm:t>
    </dgm:pt>
    <dgm:pt modelId="{3CFB02DF-5B55-4C3E-B477-DC02ECB0B727}" type="parTrans" cxnId="{BC66C55F-F643-4868-86E0-F3D968B4F72F}">
      <dgm:prSet/>
      <dgm:spPr/>
      <dgm:t>
        <a:bodyPr/>
        <a:lstStyle/>
        <a:p>
          <a:endParaRPr lang="es-PE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620D8BC-096D-40DE-B333-628934698B68}" type="sibTrans" cxnId="{BC66C55F-F643-4868-86E0-F3D968B4F72F}">
      <dgm:prSet/>
      <dgm:spPr/>
      <dgm:t>
        <a:bodyPr/>
        <a:lstStyle/>
        <a:p>
          <a:endParaRPr lang="es-PE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0E3204B-AB10-43A3-B0B9-90C8A58B4EA3}">
      <dgm:prSet phldrT="[Texto]" custT="1"/>
      <dgm:spPr/>
      <dgm:t>
        <a:bodyPr/>
        <a:lstStyle/>
        <a:p>
          <a:r>
            <a:rPr lang="es-PE" sz="1600" dirty="0">
              <a:latin typeface="Arial" panose="020B0604020202020204" pitchFamily="34" charset="0"/>
              <a:cs typeface="Arial" panose="020B0604020202020204" pitchFamily="34" charset="0"/>
            </a:rPr>
            <a:t>Documento de prácticas de aseguramiento de la calidad.</a:t>
          </a:r>
        </a:p>
      </dgm:t>
    </dgm:pt>
    <dgm:pt modelId="{0CB3FC77-6236-440D-B065-43399E655D90}" type="parTrans" cxnId="{05233C61-0393-4DA2-9910-EDF7534BAAB3}">
      <dgm:prSet/>
      <dgm:spPr/>
      <dgm:t>
        <a:bodyPr/>
        <a:lstStyle/>
        <a:p>
          <a:endParaRPr lang="es-PE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79E1999-F88C-417E-BEFC-5AA0EE37E5E5}" type="sibTrans" cxnId="{05233C61-0393-4DA2-9910-EDF7534BAAB3}">
      <dgm:prSet/>
      <dgm:spPr/>
      <dgm:t>
        <a:bodyPr/>
        <a:lstStyle/>
        <a:p>
          <a:endParaRPr lang="es-PE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6110811-0174-470E-ABDB-19E6D2CDCA95}">
      <dgm:prSet phldrT="[Texto]" custT="1"/>
      <dgm:spPr/>
      <dgm:t>
        <a:bodyPr/>
        <a:lstStyle/>
        <a:p>
          <a:r>
            <a:rPr lang="es-PE" sz="1600" dirty="0">
              <a:latin typeface="Arial" panose="020B0604020202020204" pitchFamily="34" charset="0"/>
              <a:cs typeface="Arial" panose="020B0604020202020204" pitchFamily="34" charset="0"/>
            </a:rPr>
            <a:t>Modelo funcional detallado de los procesos – Fase de programación</a:t>
          </a:r>
        </a:p>
      </dgm:t>
    </dgm:pt>
    <dgm:pt modelId="{5553F2AC-DD72-4AC4-AD87-268C27E5CDBD}" type="parTrans" cxnId="{A2913EEB-D291-49A5-9215-90FF04771864}">
      <dgm:prSet/>
      <dgm:spPr/>
      <dgm:t>
        <a:bodyPr/>
        <a:lstStyle/>
        <a:p>
          <a:endParaRPr lang="es-PE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CBE7EBF-0F72-4C8A-8BAF-D74692DB3203}" type="sibTrans" cxnId="{A2913EEB-D291-49A5-9215-90FF04771864}">
      <dgm:prSet/>
      <dgm:spPr/>
      <dgm:t>
        <a:bodyPr/>
        <a:lstStyle/>
        <a:p>
          <a:endParaRPr lang="es-PE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1199A33-21D5-454E-930C-2B57810B4ECE}">
      <dgm:prSet phldrT="[Texto]" custT="1"/>
      <dgm:spPr/>
      <dgm:t>
        <a:bodyPr/>
        <a:lstStyle/>
        <a:p>
          <a:r>
            <a:rPr lang="es-PE" sz="1600" dirty="0">
              <a:latin typeface="Arial" panose="020B0604020202020204" pitchFamily="34" charset="0"/>
              <a:cs typeface="Arial" panose="020B0604020202020204" pitchFamily="34" charset="0"/>
            </a:rPr>
            <a:t>FR23. Cronograma y matriz de responsables</a:t>
          </a:r>
        </a:p>
      </dgm:t>
    </dgm:pt>
    <dgm:pt modelId="{1AD351E0-2B38-460A-B441-E58EEC5175C1}" type="parTrans" cxnId="{CC5D3B56-4375-46F5-BA78-366F965BDE36}">
      <dgm:prSet/>
      <dgm:spPr/>
      <dgm:t>
        <a:bodyPr/>
        <a:lstStyle/>
        <a:p>
          <a:endParaRPr lang="es-PE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F3C6CFA-331C-4A5B-A685-7F9D1CD5D1B9}" type="sibTrans" cxnId="{CC5D3B56-4375-46F5-BA78-366F965BDE36}">
      <dgm:prSet/>
      <dgm:spPr/>
      <dgm:t>
        <a:bodyPr/>
        <a:lstStyle/>
        <a:p>
          <a:endParaRPr lang="es-PE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AAF56E2-96A5-4911-A0D8-9282D9855D40}">
      <dgm:prSet custT="1"/>
      <dgm:spPr/>
      <dgm:t>
        <a:bodyPr/>
        <a:lstStyle/>
        <a:p>
          <a:r>
            <a:rPr lang="es-PE" sz="1600">
              <a:latin typeface="Arial" panose="020B0604020202020204" pitchFamily="34" charset="0"/>
              <a:cs typeface="Arial" panose="020B0604020202020204" pitchFamily="34" charset="0"/>
            </a:rPr>
            <a:t>FR21. Matriz de riesgos</a:t>
          </a:r>
          <a:endParaRPr lang="es-PE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CA640E8-1E99-4895-805D-B4C3DE52CD90}" type="parTrans" cxnId="{4219C566-DB7F-49C4-9285-E3701762BE26}">
      <dgm:prSet/>
      <dgm:spPr/>
      <dgm:t>
        <a:bodyPr/>
        <a:lstStyle/>
        <a:p>
          <a:endParaRPr lang="es-PE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E46D7FA-ED2F-459C-B90B-82050FD376AA}" type="sibTrans" cxnId="{4219C566-DB7F-49C4-9285-E3701762BE26}">
      <dgm:prSet/>
      <dgm:spPr/>
      <dgm:t>
        <a:bodyPr/>
        <a:lstStyle/>
        <a:p>
          <a:endParaRPr lang="es-PE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4F06BAB-D423-4D33-804A-6EC29D4C3E42}">
      <dgm:prSet custT="1"/>
      <dgm:spPr/>
      <dgm:t>
        <a:bodyPr/>
        <a:lstStyle/>
        <a:p>
          <a:r>
            <a:rPr lang="es-PE" sz="1600" dirty="0">
              <a:latin typeface="Arial" panose="020B0604020202020204" pitchFamily="34" charset="0"/>
              <a:cs typeface="Arial" panose="020B0604020202020204" pitchFamily="34" charset="0"/>
            </a:rPr>
            <a:t>FR20. Matriz de comunicaciones</a:t>
          </a:r>
        </a:p>
      </dgm:t>
    </dgm:pt>
    <dgm:pt modelId="{EB8ACA6F-07BA-4205-B377-599C375EFF34}" type="parTrans" cxnId="{140E91C6-38ED-433B-8CAD-E70319CB2C2C}">
      <dgm:prSet/>
      <dgm:spPr/>
      <dgm:t>
        <a:bodyPr/>
        <a:lstStyle/>
        <a:p>
          <a:endParaRPr lang="es-PE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08A2645-C142-47C0-9E01-807DB2E6124A}" type="sibTrans" cxnId="{140E91C6-38ED-433B-8CAD-E70319CB2C2C}">
      <dgm:prSet/>
      <dgm:spPr/>
      <dgm:t>
        <a:bodyPr/>
        <a:lstStyle/>
        <a:p>
          <a:endParaRPr lang="es-PE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0F378D4-EA02-4694-973E-E8FDADB2EEDA}">
      <dgm:prSet phldrT="[Texto]" custT="1"/>
      <dgm:spPr/>
      <dgm:t>
        <a:bodyPr/>
        <a:lstStyle/>
        <a:p>
          <a:r>
            <a:rPr lang="es-PE" sz="1600" dirty="0">
              <a:latin typeface="Arial" panose="020B0604020202020204" pitchFamily="34" charset="0"/>
              <a:cs typeface="Arial" panose="020B0604020202020204" pitchFamily="34" charset="0"/>
            </a:rPr>
            <a:t>Documentación detallada relevante.</a:t>
          </a:r>
        </a:p>
      </dgm:t>
    </dgm:pt>
    <dgm:pt modelId="{C7111E13-EA2B-49C5-86AD-7B5F1F091212}" type="parTrans" cxnId="{3FB6481E-E222-4D34-8BD2-2D397DA3D0B7}">
      <dgm:prSet/>
      <dgm:spPr/>
      <dgm:t>
        <a:bodyPr/>
        <a:lstStyle/>
        <a:p>
          <a:endParaRPr lang="es-PE"/>
        </a:p>
      </dgm:t>
    </dgm:pt>
    <dgm:pt modelId="{DD7247C2-364F-4000-B3C4-EB800B5031B0}" type="sibTrans" cxnId="{3FB6481E-E222-4D34-8BD2-2D397DA3D0B7}">
      <dgm:prSet/>
      <dgm:spPr/>
      <dgm:t>
        <a:bodyPr/>
        <a:lstStyle/>
        <a:p>
          <a:endParaRPr lang="es-PE"/>
        </a:p>
      </dgm:t>
    </dgm:pt>
    <dgm:pt modelId="{5E413959-6AD9-4B71-A49E-28BD7C712A06}" type="pres">
      <dgm:prSet presAssocID="{4080F8DB-F29E-46A2-ADDE-82C08CEE5D6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PE"/>
        </a:p>
      </dgm:t>
    </dgm:pt>
    <dgm:pt modelId="{25FD8FD3-8790-44B1-91AE-FB78356DCDB4}" type="pres">
      <dgm:prSet presAssocID="{A01C680B-583E-4ED9-8BDE-CF2F5322AD75}" presName="composite" presStyleCnt="0"/>
      <dgm:spPr/>
    </dgm:pt>
    <dgm:pt modelId="{7AC269A4-F1D4-43BB-A677-0DD89AEEE1D6}" type="pres">
      <dgm:prSet presAssocID="{A01C680B-583E-4ED9-8BDE-CF2F5322AD75}" presName="parTx" presStyleLbl="alignNode1" presStyleIdx="0" presStyleCnt="2" custScaleX="111104" custScaleY="9246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E86768BF-EBAE-48EA-8FBD-7ED9F840DC18}" type="pres">
      <dgm:prSet presAssocID="{A01C680B-583E-4ED9-8BDE-CF2F5322AD75}" presName="desTx" presStyleLbl="alignAccFollowNode1" presStyleIdx="0" presStyleCnt="2" custScaleX="111029" custScaleY="100000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9408BA5C-ED68-49BF-8C1A-108DCB1AE0CE}" type="pres">
      <dgm:prSet presAssocID="{38706534-6188-482F-9E9A-8B39C54D6EDF}" presName="space" presStyleCnt="0"/>
      <dgm:spPr/>
    </dgm:pt>
    <dgm:pt modelId="{2B78393C-68B0-480F-840B-DDC3EE12EF1C}" type="pres">
      <dgm:prSet presAssocID="{33135E96-6531-4F6B-9BE5-38B93FEAD5B9}" presName="composite" presStyleCnt="0"/>
      <dgm:spPr/>
    </dgm:pt>
    <dgm:pt modelId="{FD42C361-AFE3-4439-AB17-964D2F0409FA}" type="pres">
      <dgm:prSet presAssocID="{33135E96-6531-4F6B-9BE5-38B93FEAD5B9}" presName="parTx" presStyleLbl="alignNode1" presStyleIdx="1" presStyleCnt="2" custScaleY="92467" custLinFactNeighborX="-4103" custLinFactNeighborY="415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4046C80A-ADB7-466D-8742-4A65D58B982F}" type="pres">
      <dgm:prSet presAssocID="{33135E96-6531-4F6B-9BE5-38B93FEAD5B9}" presName="desTx" presStyleLbl="alignAccFollowNode1" presStyleIdx="1" presStyleCnt="2" custLinFactNeighborX="-4103" custLinFactNeighborY="61736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</dgm:ptLst>
  <dgm:cxnLst>
    <dgm:cxn modelId="{332FB36F-06BD-4A68-BEA0-7D5AF011FB75}" type="presOf" srcId="{D0F378D4-EA02-4694-973E-E8FDADB2EEDA}" destId="{4046C80A-ADB7-466D-8742-4A65D58B982F}" srcOrd="0" destOrd="5" presId="urn:microsoft.com/office/officeart/2005/8/layout/hList1"/>
    <dgm:cxn modelId="{A2913EEB-D291-49A5-9215-90FF04771864}" srcId="{A01C680B-583E-4ED9-8BDE-CF2F5322AD75}" destId="{D6110811-0174-470E-ABDB-19E6D2CDCA95}" srcOrd="1" destOrd="0" parTransId="{5553F2AC-DD72-4AC4-AD87-268C27E5CDBD}" sibTransId="{8CBE7EBF-0F72-4C8A-8BAF-D74692DB3203}"/>
    <dgm:cxn modelId="{74E53037-1B0A-4E72-9B6A-E66E8D1FF476}" type="presOf" srcId="{33135E96-6531-4F6B-9BE5-38B93FEAD5B9}" destId="{FD42C361-AFE3-4439-AB17-964D2F0409FA}" srcOrd="0" destOrd="0" presId="urn:microsoft.com/office/officeart/2005/8/layout/hList1"/>
    <dgm:cxn modelId="{D86287B9-3F35-4C93-8CB8-8CA0B429C56A}" srcId="{4080F8DB-F29E-46A2-ADDE-82C08CEE5D62}" destId="{A01C680B-583E-4ED9-8BDE-CF2F5322AD75}" srcOrd="0" destOrd="0" parTransId="{9BA19C96-4D44-4F1D-ADDF-33FB92BEE404}" sibTransId="{38706534-6188-482F-9E9A-8B39C54D6EDF}"/>
    <dgm:cxn modelId="{BC66C55F-F643-4868-86E0-F3D968B4F72F}" srcId="{33135E96-6531-4F6B-9BE5-38B93FEAD5B9}" destId="{D38069DD-BECF-45A8-AB7C-94DD61F5F224}" srcOrd="3" destOrd="0" parTransId="{3CFB02DF-5B55-4C3E-B477-DC02ECB0B727}" sibTransId="{E620D8BC-096D-40DE-B333-628934698B68}"/>
    <dgm:cxn modelId="{4F901020-6B33-4231-94B6-3790E4110C4F}" type="presOf" srcId="{D6110811-0174-470E-ABDB-19E6D2CDCA95}" destId="{E86768BF-EBAE-48EA-8FBD-7ED9F840DC18}" srcOrd="0" destOrd="1" presId="urn:microsoft.com/office/officeart/2005/8/layout/hList1"/>
    <dgm:cxn modelId="{05233C61-0393-4DA2-9910-EDF7534BAAB3}" srcId="{33135E96-6531-4F6B-9BE5-38B93FEAD5B9}" destId="{70E3204B-AB10-43A3-B0B9-90C8A58B4EA3}" srcOrd="4" destOrd="0" parTransId="{0CB3FC77-6236-440D-B065-43399E655D90}" sibTransId="{F79E1999-F88C-417E-BEFC-5AA0EE37E5E5}"/>
    <dgm:cxn modelId="{140E91C6-38ED-433B-8CAD-E70319CB2C2C}" srcId="{33135E96-6531-4F6B-9BE5-38B93FEAD5B9}" destId="{94F06BAB-D423-4D33-804A-6EC29D4C3E42}" srcOrd="2" destOrd="0" parTransId="{EB8ACA6F-07BA-4205-B377-599C375EFF34}" sibTransId="{208A2645-C142-47C0-9E01-807DB2E6124A}"/>
    <dgm:cxn modelId="{D33F24BB-0776-4B5D-B2B1-B26A3DB006D8}" type="presOf" srcId="{D38069DD-BECF-45A8-AB7C-94DD61F5F224}" destId="{4046C80A-ADB7-466D-8742-4A65D58B982F}" srcOrd="0" destOrd="3" presId="urn:microsoft.com/office/officeart/2005/8/layout/hList1"/>
    <dgm:cxn modelId="{F30EC10D-5B45-4C0C-BDF7-22A714896E07}" type="presOf" srcId="{A01C680B-583E-4ED9-8BDE-CF2F5322AD75}" destId="{7AC269A4-F1D4-43BB-A677-0DD89AEEE1D6}" srcOrd="0" destOrd="0" presId="urn:microsoft.com/office/officeart/2005/8/layout/hList1"/>
    <dgm:cxn modelId="{A489FDCE-6070-4AC7-80B0-C13CF7F3A6F6}" type="presOf" srcId="{68CD494A-4F8F-416C-9AB6-162A84C988CA}" destId="{E86768BF-EBAE-48EA-8FBD-7ED9F840DC18}" srcOrd="0" destOrd="0" presId="urn:microsoft.com/office/officeart/2005/8/layout/hList1"/>
    <dgm:cxn modelId="{E6273F0C-A571-44C9-9DED-9DE415B4B11E}" type="presOf" srcId="{4080F8DB-F29E-46A2-ADDE-82C08CEE5D62}" destId="{5E413959-6AD9-4B71-A49E-28BD7C712A06}" srcOrd="0" destOrd="0" presId="urn:microsoft.com/office/officeart/2005/8/layout/hList1"/>
    <dgm:cxn modelId="{80602592-68B8-4664-8B5F-DA0F663DD6B6}" type="presOf" srcId="{D883D99A-51D5-4108-8C2A-93DA851D606F}" destId="{E86768BF-EBAE-48EA-8FBD-7ED9F840DC18}" srcOrd="0" destOrd="2" presId="urn:microsoft.com/office/officeart/2005/8/layout/hList1"/>
    <dgm:cxn modelId="{B6E50E7E-D4F8-4620-A50B-41DCB5BD2731}" srcId="{A01C680B-583E-4ED9-8BDE-CF2F5322AD75}" destId="{68CD494A-4F8F-416C-9AB6-162A84C988CA}" srcOrd="0" destOrd="0" parTransId="{9CB82596-CEE9-4F4B-BBF6-96FCCA818222}" sibTransId="{BDB93B8D-2A7C-4593-B856-D2D5CAE77907}"/>
    <dgm:cxn modelId="{42D3E602-1597-4615-8143-DC62653317E2}" srcId="{4080F8DB-F29E-46A2-ADDE-82C08CEE5D62}" destId="{33135E96-6531-4F6B-9BE5-38B93FEAD5B9}" srcOrd="1" destOrd="0" parTransId="{BB276BD1-8D0E-42F7-BF2E-A8B343448C38}" sibTransId="{BE2A36F6-8DF6-4510-9D4A-187DB69826A9}"/>
    <dgm:cxn modelId="{1DCFBEEB-BC72-4D36-A68D-399967D8D0F1}" type="presOf" srcId="{91199A33-21D5-454E-930C-2B57810B4ECE}" destId="{4046C80A-ADB7-466D-8742-4A65D58B982F}" srcOrd="0" destOrd="0" presId="urn:microsoft.com/office/officeart/2005/8/layout/hList1"/>
    <dgm:cxn modelId="{30F704D9-2B6F-4A91-AC37-6FE09A56BFA2}" srcId="{A01C680B-583E-4ED9-8BDE-CF2F5322AD75}" destId="{D883D99A-51D5-4108-8C2A-93DA851D606F}" srcOrd="2" destOrd="0" parTransId="{FF12C3B3-F66E-481E-BBCB-62C3E1E28C6B}" sibTransId="{D1414306-81B6-4193-9A29-1E6CAE09CC84}"/>
    <dgm:cxn modelId="{EB92F837-B080-4972-9B50-62409F5DC40B}" type="presOf" srcId="{70E3204B-AB10-43A3-B0B9-90C8A58B4EA3}" destId="{4046C80A-ADB7-466D-8742-4A65D58B982F}" srcOrd="0" destOrd="4" presId="urn:microsoft.com/office/officeart/2005/8/layout/hList1"/>
    <dgm:cxn modelId="{1C6F8CD6-06CD-43DF-801C-F43D32628024}" type="presOf" srcId="{94F06BAB-D423-4D33-804A-6EC29D4C3E42}" destId="{4046C80A-ADB7-466D-8742-4A65D58B982F}" srcOrd="0" destOrd="2" presId="urn:microsoft.com/office/officeart/2005/8/layout/hList1"/>
    <dgm:cxn modelId="{CC5D3B56-4375-46F5-BA78-366F965BDE36}" srcId="{33135E96-6531-4F6B-9BE5-38B93FEAD5B9}" destId="{91199A33-21D5-454E-930C-2B57810B4ECE}" srcOrd="0" destOrd="0" parTransId="{1AD351E0-2B38-460A-B441-E58EEC5175C1}" sibTransId="{3F3C6CFA-331C-4A5B-A685-7F9D1CD5D1B9}"/>
    <dgm:cxn modelId="{41AF690C-771F-421C-AA1F-4E15B2763F54}" type="presOf" srcId="{6AAF56E2-96A5-4911-A0D8-9282D9855D40}" destId="{4046C80A-ADB7-466D-8742-4A65D58B982F}" srcOrd="0" destOrd="1" presId="urn:microsoft.com/office/officeart/2005/8/layout/hList1"/>
    <dgm:cxn modelId="{4219C566-DB7F-49C4-9285-E3701762BE26}" srcId="{33135E96-6531-4F6B-9BE5-38B93FEAD5B9}" destId="{6AAF56E2-96A5-4911-A0D8-9282D9855D40}" srcOrd="1" destOrd="0" parTransId="{0CA640E8-1E99-4895-805D-B4C3DE52CD90}" sibTransId="{4E46D7FA-ED2F-459C-B90B-82050FD376AA}"/>
    <dgm:cxn modelId="{3FB6481E-E222-4D34-8BD2-2D397DA3D0B7}" srcId="{33135E96-6531-4F6B-9BE5-38B93FEAD5B9}" destId="{D0F378D4-EA02-4694-973E-E8FDADB2EEDA}" srcOrd="5" destOrd="0" parTransId="{C7111E13-EA2B-49C5-86AD-7B5F1F091212}" sibTransId="{DD7247C2-364F-4000-B3C4-EB800B5031B0}"/>
    <dgm:cxn modelId="{02B16F82-A7AA-4896-9151-91734230FF55}" type="presParOf" srcId="{5E413959-6AD9-4B71-A49E-28BD7C712A06}" destId="{25FD8FD3-8790-44B1-91AE-FB78356DCDB4}" srcOrd="0" destOrd="0" presId="urn:microsoft.com/office/officeart/2005/8/layout/hList1"/>
    <dgm:cxn modelId="{91CF8E94-A43B-4FAC-9825-A2B7B7AEA246}" type="presParOf" srcId="{25FD8FD3-8790-44B1-91AE-FB78356DCDB4}" destId="{7AC269A4-F1D4-43BB-A677-0DD89AEEE1D6}" srcOrd="0" destOrd="0" presId="urn:microsoft.com/office/officeart/2005/8/layout/hList1"/>
    <dgm:cxn modelId="{3E4DD28B-86FD-42FD-9A4F-CB2840A2D57F}" type="presParOf" srcId="{25FD8FD3-8790-44B1-91AE-FB78356DCDB4}" destId="{E86768BF-EBAE-48EA-8FBD-7ED9F840DC18}" srcOrd="1" destOrd="0" presId="urn:microsoft.com/office/officeart/2005/8/layout/hList1"/>
    <dgm:cxn modelId="{02D86CFD-31E9-428A-8FDA-14BE0C35D968}" type="presParOf" srcId="{5E413959-6AD9-4B71-A49E-28BD7C712A06}" destId="{9408BA5C-ED68-49BF-8C1A-108DCB1AE0CE}" srcOrd="1" destOrd="0" presId="urn:microsoft.com/office/officeart/2005/8/layout/hList1"/>
    <dgm:cxn modelId="{9DC5EB59-9C33-4B1B-B9A8-589841D9DB5B}" type="presParOf" srcId="{5E413959-6AD9-4B71-A49E-28BD7C712A06}" destId="{2B78393C-68B0-480F-840B-DDC3EE12EF1C}" srcOrd="2" destOrd="0" presId="urn:microsoft.com/office/officeart/2005/8/layout/hList1"/>
    <dgm:cxn modelId="{FC4DF1D8-AB84-4D58-B81D-92E5E606D81B}" type="presParOf" srcId="{2B78393C-68B0-480F-840B-DDC3EE12EF1C}" destId="{FD42C361-AFE3-4439-AB17-964D2F0409FA}" srcOrd="0" destOrd="0" presId="urn:microsoft.com/office/officeart/2005/8/layout/hList1"/>
    <dgm:cxn modelId="{5FBAA017-D22D-45F8-A9E5-5281707486A2}" type="presParOf" srcId="{2B78393C-68B0-480F-840B-DDC3EE12EF1C}" destId="{4046C80A-ADB7-466D-8742-4A65D58B982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080F8DB-F29E-46A2-ADDE-82C08CEE5D62}" type="doc">
      <dgm:prSet loTypeId="urn:microsoft.com/office/officeart/2005/8/layout/h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s-PE"/>
        </a:p>
      </dgm:t>
    </dgm:pt>
    <dgm:pt modelId="{A01C680B-583E-4ED9-8BDE-CF2F5322AD75}">
      <dgm:prSet phldrT="[Texto]" custT="1"/>
      <dgm:spPr/>
      <dgm:t>
        <a:bodyPr/>
        <a:lstStyle/>
        <a:p>
          <a:r>
            <a:rPr lang="es-PE" sz="1400" dirty="0">
              <a:latin typeface="Arial" panose="020B0604020202020204" pitchFamily="34" charset="0"/>
              <a:cs typeface="Arial" panose="020B0604020202020204" pitchFamily="34" charset="0"/>
            </a:rPr>
            <a:t>Entradas</a:t>
          </a:r>
        </a:p>
      </dgm:t>
    </dgm:pt>
    <dgm:pt modelId="{9BA19C96-4D44-4F1D-ADDF-33FB92BEE404}" type="parTrans" cxnId="{D86287B9-3F35-4C93-8CB8-8CA0B429C56A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8706534-6188-482F-9E9A-8B39C54D6EDF}" type="sibTrans" cxnId="{D86287B9-3F35-4C93-8CB8-8CA0B429C56A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8CD494A-4F8F-416C-9AB6-162A84C988CA}">
      <dgm:prSet phldrT="[Texto]" custT="1"/>
      <dgm:spPr/>
      <dgm:t>
        <a:bodyPr/>
        <a:lstStyle/>
        <a:p>
          <a:endParaRPr lang="es-PE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CB82596-CEE9-4F4B-BBF6-96FCCA818222}" type="parTrans" cxnId="{B6E50E7E-D4F8-4620-A50B-41DCB5BD2731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DB93B8D-2A7C-4593-B856-D2D5CAE77907}" type="sibTrans" cxnId="{B6E50E7E-D4F8-4620-A50B-41DCB5BD2731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883D99A-51D5-4108-8C2A-93DA851D606F}">
      <dgm:prSet phldrT="[Texto]" custT="1"/>
      <dgm:spPr/>
      <dgm:t>
        <a:bodyPr/>
        <a:lstStyle/>
        <a:p>
          <a:r>
            <a:rPr lang="es-PE" sz="1400" kern="1200" dirty="0">
              <a:latin typeface="Arial" panose="020B0604020202020204" pitchFamily="34" charset="0"/>
              <a:cs typeface="Arial" panose="020B0604020202020204" pitchFamily="34" charset="0"/>
            </a:rPr>
            <a:t>Modelo conceptual del SNMPGI.</a:t>
          </a:r>
          <a:endParaRPr lang="es-PE" sz="14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FF12C3B3-F66E-481E-BBCB-62C3E1E28C6B}" type="parTrans" cxnId="{30F704D9-2B6F-4A91-AC37-6FE09A56BFA2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1414306-81B6-4193-9A29-1E6CAE09CC84}" type="sibTrans" cxnId="{30F704D9-2B6F-4A91-AC37-6FE09A56BFA2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3135E96-6531-4F6B-9BE5-38B93FEAD5B9}">
      <dgm:prSet phldrT="[Texto]" custT="1"/>
      <dgm:spPr/>
      <dgm:t>
        <a:bodyPr/>
        <a:lstStyle/>
        <a:p>
          <a:r>
            <a:rPr lang="es-PE" sz="1400" dirty="0">
              <a:latin typeface="Arial" panose="020B0604020202020204" pitchFamily="34" charset="0"/>
              <a:cs typeface="Arial" panose="020B0604020202020204" pitchFamily="34" charset="0"/>
            </a:rPr>
            <a:t>Salidas</a:t>
          </a:r>
        </a:p>
      </dgm:t>
    </dgm:pt>
    <dgm:pt modelId="{BB276BD1-8D0E-42F7-BF2E-A8B343448C38}" type="parTrans" cxnId="{42D3E602-1597-4615-8143-DC62653317E2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E2A36F6-8DF6-4510-9D4A-187DB69826A9}" type="sibTrans" cxnId="{42D3E602-1597-4615-8143-DC62653317E2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38069DD-BECF-45A8-AB7C-94DD61F5F224}">
      <dgm:prSet phldrT="[Texto]" custT="1"/>
      <dgm:spPr/>
      <dgm:t>
        <a:bodyPr/>
        <a:lstStyle/>
        <a:p>
          <a:r>
            <a:rPr lang="es-PE" sz="14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Documento integrado de prototipado del sistema.</a:t>
          </a:r>
        </a:p>
      </dgm:t>
    </dgm:pt>
    <dgm:pt modelId="{3CFB02DF-5B55-4C3E-B477-DC02ECB0B727}" type="parTrans" cxnId="{BC66C55F-F643-4868-86E0-F3D968B4F72F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620D8BC-096D-40DE-B333-628934698B68}" type="sibTrans" cxnId="{BC66C55F-F643-4868-86E0-F3D968B4F72F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1199A33-21D5-454E-930C-2B57810B4ECE}">
      <dgm:prSet phldrT="[Texto]" custT="1"/>
      <dgm:spPr/>
      <dgm:t>
        <a:bodyPr/>
        <a:lstStyle/>
        <a:p>
          <a:r>
            <a:rPr lang="es-PE" sz="1400" dirty="0">
              <a:latin typeface="Arial" panose="020B0604020202020204" pitchFamily="34" charset="0"/>
              <a:cs typeface="Arial" panose="020B0604020202020204" pitchFamily="34" charset="0"/>
            </a:rPr>
            <a:t>FR23. Cronograma y matriz de responsables</a:t>
          </a:r>
        </a:p>
      </dgm:t>
    </dgm:pt>
    <dgm:pt modelId="{1AD351E0-2B38-460A-B441-E58EEC5175C1}" type="parTrans" cxnId="{CC5D3B56-4375-46F5-BA78-366F965BDE36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F3C6CFA-331C-4A5B-A685-7F9D1CD5D1B9}" type="sibTrans" cxnId="{CC5D3B56-4375-46F5-BA78-366F965BDE36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AAF56E2-96A5-4911-A0D8-9282D9855D40}">
      <dgm:prSet custT="1"/>
      <dgm:spPr/>
      <dgm:t>
        <a:bodyPr/>
        <a:lstStyle/>
        <a:p>
          <a:r>
            <a:rPr lang="es-PE" sz="1400" dirty="0">
              <a:latin typeface="Arial" panose="020B0604020202020204" pitchFamily="34" charset="0"/>
              <a:cs typeface="Arial" panose="020B0604020202020204" pitchFamily="34" charset="0"/>
            </a:rPr>
            <a:t>FR21. Matriz de riesgos</a:t>
          </a:r>
        </a:p>
      </dgm:t>
    </dgm:pt>
    <dgm:pt modelId="{0CA640E8-1E99-4895-805D-B4C3DE52CD90}" type="parTrans" cxnId="{4219C566-DB7F-49C4-9285-E3701762BE26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E46D7FA-ED2F-459C-B90B-82050FD376AA}" type="sibTrans" cxnId="{4219C566-DB7F-49C4-9285-E3701762BE26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4F06BAB-D423-4D33-804A-6EC29D4C3E42}">
      <dgm:prSet custT="1"/>
      <dgm:spPr/>
      <dgm:t>
        <a:bodyPr/>
        <a:lstStyle/>
        <a:p>
          <a:r>
            <a:rPr lang="es-PE" sz="1400" dirty="0">
              <a:latin typeface="Arial" panose="020B0604020202020204" pitchFamily="34" charset="0"/>
              <a:cs typeface="Arial" panose="020B0604020202020204" pitchFamily="34" charset="0"/>
            </a:rPr>
            <a:t>FR20. Matriz de comunicaciones</a:t>
          </a:r>
        </a:p>
      </dgm:t>
    </dgm:pt>
    <dgm:pt modelId="{EB8ACA6F-07BA-4205-B377-599C375EFF34}" type="parTrans" cxnId="{140E91C6-38ED-433B-8CAD-E70319CB2C2C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08A2645-C142-47C0-9E01-807DB2E6124A}" type="sibTrans" cxnId="{140E91C6-38ED-433B-8CAD-E70319CB2C2C}">
      <dgm:prSet/>
      <dgm:spPr/>
      <dgm:t>
        <a:bodyPr/>
        <a:lstStyle/>
        <a:p>
          <a:endParaRPr lang="es-PE" sz="14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B71CDFA-140C-4DC6-B430-0D52877ABD4D}">
      <dgm:prSet custT="1"/>
      <dgm:spPr/>
      <dgm:t>
        <a:bodyPr/>
        <a:lstStyle/>
        <a:p>
          <a:r>
            <a:rPr lang="es-PE" sz="1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Prototipos de las fases del ciclo de inversiones.</a:t>
          </a:r>
        </a:p>
      </dgm:t>
    </dgm:pt>
    <dgm:pt modelId="{165125EF-C833-41C9-B162-7AA524F28F5A}" type="parTrans" cxnId="{434BF3A9-71BD-4564-9022-68F111259CE8}">
      <dgm:prSet/>
      <dgm:spPr/>
      <dgm:t>
        <a:bodyPr/>
        <a:lstStyle/>
        <a:p>
          <a:endParaRPr lang="es-PE" sz="1400"/>
        </a:p>
      </dgm:t>
    </dgm:pt>
    <dgm:pt modelId="{E671ACA7-F568-45BE-A260-BE2B1130C740}" type="sibTrans" cxnId="{434BF3A9-71BD-4564-9022-68F111259CE8}">
      <dgm:prSet/>
      <dgm:spPr/>
      <dgm:t>
        <a:bodyPr/>
        <a:lstStyle/>
        <a:p>
          <a:endParaRPr lang="es-PE" sz="1400"/>
        </a:p>
      </dgm:t>
    </dgm:pt>
    <dgm:pt modelId="{52BE9E41-59F8-4440-9243-28F563095C5F}">
      <dgm:prSet custT="1"/>
      <dgm:spPr/>
      <dgm:t>
        <a:bodyPr/>
        <a:lstStyle/>
        <a:p>
          <a:r>
            <a:rPr lang="es-MX" sz="1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Análisis de sistemas del MFD de los procesos asociados a las fases del CI.</a:t>
          </a:r>
          <a:endParaRPr lang="es-PE" sz="14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915F9937-BF53-4363-981A-84917EF6245E}" type="parTrans" cxnId="{0D93B930-8001-4C8C-B067-FDB6BC1C266B}">
      <dgm:prSet/>
      <dgm:spPr/>
      <dgm:t>
        <a:bodyPr/>
        <a:lstStyle/>
        <a:p>
          <a:endParaRPr lang="es-PE" sz="1400"/>
        </a:p>
      </dgm:t>
    </dgm:pt>
    <dgm:pt modelId="{FE5157BA-7C74-4AAE-8708-5AFD2FBA300D}" type="sibTrans" cxnId="{0D93B930-8001-4C8C-B067-FDB6BC1C266B}">
      <dgm:prSet/>
      <dgm:spPr/>
      <dgm:t>
        <a:bodyPr/>
        <a:lstStyle/>
        <a:p>
          <a:endParaRPr lang="es-PE" sz="1400"/>
        </a:p>
      </dgm:t>
    </dgm:pt>
    <dgm:pt modelId="{72437EF2-2197-4444-95E1-FB6A0642FAD6}">
      <dgm:prSet custT="1"/>
      <dgm:spPr/>
      <dgm:t>
        <a:bodyPr/>
        <a:lstStyle/>
        <a:p>
          <a:r>
            <a:rPr lang="es-MX" sz="1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Prototipos del sistema del MFD de los procesos asociados a las fases del CI.</a:t>
          </a:r>
          <a:endParaRPr lang="es-PE" sz="14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C28B5BAB-3CD5-4529-8905-DAA521E289CD}" type="parTrans" cxnId="{805CB4EF-C5E8-457A-84F9-5C093F549654}">
      <dgm:prSet/>
      <dgm:spPr/>
      <dgm:t>
        <a:bodyPr/>
        <a:lstStyle/>
        <a:p>
          <a:endParaRPr lang="es-PE" sz="1400"/>
        </a:p>
      </dgm:t>
    </dgm:pt>
    <dgm:pt modelId="{23CD91CB-1BE8-4B48-AB94-EBE6BD48531E}" type="sibTrans" cxnId="{805CB4EF-C5E8-457A-84F9-5C093F549654}">
      <dgm:prSet/>
      <dgm:spPr/>
      <dgm:t>
        <a:bodyPr/>
        <a:lstStyle/>
        <a:p>
          <a:endParaRPr lang="es-PE" sz="1400"/>
        </a:p>
      </dgm:t>
    </dgm:pt>
    <dgm:pt modelId="{637EEB33-B519-4634-A5E0-AEA64D02ACF8}">
      <dgm:prSet custT="1"/>
      <dgm:spPr/>
      <dgm:t>
        <a:bodyPr/>
        <a:lstStyle/>
        <a:p>
          <a:r>
            <a:rPr lang="es-PE" sz="1400" dirty="0">
              <a:latin typeface="Arial" panose="020B0604020202020204" pitchFamily="34" charset="0"/>
              <a:cs typeface="Arial" panose="020B0604020202020204" pitchFamily="34" charset="0"/>
            </a:rPr>
            <a:t>Plan de Monitoreo y Control</a:t>
          </a:r>
        </a:p>
      </dgm:t>
    </dgm:pt>
    <dgm:pt modelId="{B2B372C5-2B24-4617-8795-32F01C903869}" type="parTrans" cxnId="{440106B8-9BDF-4C0A-B515-CCDE5A77F01E}">
      <dgm:prSet/>
      <dgm:spPr/>
      <dgm:t>
        <a:bodyPr/>
        <a:lstStyle/>
        <a:p>
          <a:endParaRPr lang="es-PE"/>
        </a:p>
      </dgm:t>
    </dgm:pt>
    <dgm:pt modelId="{F724B7B5-7036-4CF2-8B3C-41F6B66F37A0}" type="sibTrans" cxnId="{440106B8-9BDF-4C0A-B515-CCDE5A77F01E}">
      <dgm:prSet/>
      <dgm:spPr/>
      <dgm:t>
        <a:bodyPr/>
        <a:lstStyle/>
        <a:p>
          <a:endParaRPr lang="es-PE"/>
        </a:p>
      </dgm:t>
    </dgm:pt>
    <dgm:pt modelId="{6675773F-0F15-49BF-A54C-80A08652A143}">
      <dgm:prSet custT="1"/>
      <dgm:spPr/>
      <dgm:t>
        <a:bodyPr/>
        <a:lstStyle/>
        <a:p>
          <a:r>
            <a:rPr lang="es-PE" sz="1400" dirty="0">
              <a:latin typeface="Arial" panose="020B0604020202020204" pitchFamily="34" charset="0"/>
              <a:cs typeface="Arial" panose="020B0604020202020204" pitchFamily="34" charset="0"/>
            </a:rPr>
            <a:t>Acta de presentación al usuario</a:t>
          </a:r>
        </a:p>
      </dgm:t>
    </dgm:pt>
    <dgm:pt modelId="{AE09EA39-93D6-4EBF-81D3-0C25AEF2776C}" type="parTrans" cxnId="{2BC22859-0DB0-4908-8CD6-D2066D093717}">
      <dgm:prSet/>
      <dgm:spPr/>
      <dgm:t>
        <a:bodyPr/>
        <a:lstStyle/>
        <a:p>
          <a:endParaRPr lang="es-PE"/>
        </a:p>
      </dgm:t>
    </dgm:pt>
    <dgm:pt modelId="{093E4145-6ADE-4D6C-9F5C-BAAD347C6CE6}" type="sibTrans" cxnId="{2BC22859-0DB0-4908-8CD6-D2066D093717}">
      <dgm:prSet/>
      <dgm:spPr/>
      <dgm:t>
        <a:bodyPr/>
        <a:lstStyle/>
        <a:p>
          <a:endParaRPr lang="es-PE"/>
        </a:p>
      </dgm:t>
    </dgm:pt>
    <dgm:pt modelId="{35A1EF3D-7B7C-4FF7-B5B4-4CA8B8E2E88A}">
      <dgm:prSet phldrT="[Texto]" custT="1"/>
      <dgm:spPr/>
      <dgm:t>
        <a:bodyPr/>
        <a:lstStyle/>
        <a:p>
          <a:r>
            <a:rPr lang="es-PE" sz="1400" dirty="0">
              <a:latin typeface="Arial" panose="020B0604020202020204" pitchFamily="34" charset="0"/>
              <a:cs typeface="Arial" panose="020B0604020202020204" pitchFamily="34" charset="0"/>
            </a:rPr>
            <a:t>Reporte de orientación técnica.</a:t>
          </a:r>
        </a:p>
      </dgm:t>
    </dgm:pt>
    <dgm:pt modelId="{8A6D4ED0-F9BA-4625-A4DF-2D116BDF4BE7}" type="parTrans" cxnId="{51D8EE7E-57E0-40FF-91D5-221A9A3F4692}">
      <dgm:prSet/>
      <dgm:spPr/>
      <dgm:t>
        <a:bodyPr/>
        <a:lstStyle/>
        <a:p>
          <a:endParaRPr lang="es-PE"/>
        </a:p>
      </dgm:t>
    </dgm:pt>
    <dgm:pt modelId="{2B203F84-7168-4CE8-9D46-C5B0ED6B105B}" type="sibTrans" cxnId="{51D8EE7E-57E0-40FF-91D5-221A9A3F4692}">
      <dgm:prSet/>
      <dgm:spPr/>
      <dgm:t>
        <a:bodyPr/>
        <a:lstStyle/>
        <a:p>
          <a:endParaRPr lang="es-PE"/>
        </a:p>
      </dgm:t>
    </dgm:pt>
    <dgm:pt modelId="{5E413959-6AD9-4B71-A49E-28BD7C712A06}" type="pres">
      <dgm:prSet presAssocID="{4080F8DB-F29E-46A2-ADDE-82C08CEE5D6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PE"/>
        </a:p>
      </dgm:t>
    </dgm:pt>
    <dgm:pt modelId="{25FD8FD3-8790-44B1-91AE-FB78356DCDB4}" type="pres">
      <dgm:prSet presAssocID="{A01C680B-583E-4ED9-8BDE-CF2F5322AD75}" presName="composite" presStyleCnt="0"/>
      <dgm:spPr/>
    </dgm:pt>
    <dgm:pt modelId="{7AC269A4-F1D4-43BB-A677-0DD89AEEE1D6}" type="pres">
      <dgm:prSet presAssocID="{A01C680B-583E-4ED9-8BDE-CF2F5322AD75}" presName="parTx" presStyleLbl="alignNode1" presStyleIdx="0" presStyleCnt="2" custScaleX="111104" custScaleY="7982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E86768BF-EBAE-48EA-8FBD-7ED9F840DC18}" type="pres">
      <dgm:prSet presAssocID="{A01C680B-583E-4ED9-8BDE-CF2F5322AD75}" presName="desTx" presStyleLbl="alignAccFollowNode1" presStyleIdx="0" presStyleCnt="2" custScaleX="111029" custScaleY="100000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9408BA5C-ED68-49BF-8C1A-108DCB1AE0CE}" type="pres">
      <dgm:prSet presAssocID="{38706534-6188-482F-9E9A-8B39C54D6EDF}" presName="space" presStyleCnt="0"/>
      <dgm:spPr/>
    </dgm:pt>
    <dgm:pt modelId="{2B78393C-68B0-480F-840B-DDC3EE12EF1C}" type="pres">
      <dgm:prSet presAssocID="{33135E96-6531-4F6B-9BE5-38B93FEAD5B9}" presName="composite" presStyleCnt="0"/>
      <dgm:spPr/>
    </dgm:pt>
    <dgm:pt modelId="{FD42C361-AFE3-4439-AB17-964D2F0409FA}" type="pres">
      <dgm:prSet presAssocID="{33135E96-6531-4F6B-9BE5-38B93FEAD5B9}" presName="parTx" presStyleLbl="alignNode1" presStyleIdx="1" presStyleCnt="2" custScaleY="86182" custLinFactNeighborX="-4103" custLinFactNeighborY="415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4046C80A-ADB7-466D-8742-4A65D58B982F}" type="pres">
      <dgm:prSet presAssocID="{33135E96-6531-4F6B-9BE5-38B93FEAD5B9}" presName="desTx" presStyleLbl="alignAccFollowNode1" presStyleIdx="1" presStyleCnt="2" custScaleY="99078" custLinFactNeighborX="-3761" custLinFactNeighborY="1888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</dgm:ptLst>
  <dgm:cxnLst>
    <dgm:cxn modelId="{698AA10D-593B-4E03-B5C8-3B1A423C5A4D}" type="presOf" srcId="{72437EF2-2197-4444-95E1-FB6A0642FAD6}" destId="{E86768BF-EBAE-48EA-8FBD-7ED9F840DC18}" srcOrd="0" destOrd="4" presId="urn:microsoft.com/office/officeart/2005/8/layout/hList1"/>
    <dgm:cxn modelId="{DBEA117D-1E93-48F9-8A52-378268C75FE8}" type="presOf" srcId="{6675773F-0F15-49BF-A54C-80A08652A143}" destId="{4046C80A-ADB7-466D-8742-4A65D58B982F}" srcOrd="0" destOrd="4" presId="urn:microsoft.com/office/officeart/2005/8/layout/hList1"/>
    <dgm:cxn modelId="{434BF3A9-71BD-4564-9022-68F111259CE8}" srcId="{A01C680B-583E-4ED9-8BDE-CF2F5322AD75}" destId="{FB71CDFA-140C-4DC6-B430-0D52877ABD4D}" srcOrd="2" destOrd="0" parTransId="{165125EF-C833-41C9-B162-7AA524F28F5A}" sibTransId="{E671ACA7-F568-45BE-A260-BE2B1130C740}"/>
    <dgm:cxn modelId="{E6273F0C-A571-44C9-9DED-9DE415B4B11E}" type="presOf" srcId="{4080F8DB-F29E-46A2-ADDE-82C08CEE5D62}" destId="{5E413959-6AD9-4B71-A49E-28BD7C712A06}" srcOrd="0" destOrd="0" presId="urn:microsoft.com/office/officeart/2005/8/layout/hList1"/>
    <dgm:cxn modelId="{822A283A-05E5-48E4-817E-34F8EE3199C6}" type="presOf" srcId="{637EEB33-B519-4634-A5E0-AEA64D02ACF8}" destId="{4046C80A-ADB7-466D-8742-4A65D58B982F}" srcOrd="0" destOrd="3" presId="urn:microsoft.com/office/officeart/2005/8/layout/hList1"/>
    <dgm:cxn modelId="{C3C34BD0-93D6-4823-99F6-D7C3525978AE}" type="presOf" srcId="{52BE9E41-59F8-4440-9243-28F563095C5F}" destId="{E86768BF-EBAE-48EA-8FBD-7ED9F840DC18}" srcOrd="0" destOrd="3" presId="urn:microsoft.com/office/officeart/2005/8/layout/hList1"/>
    <dgm:cxn modelId="{2BC22859-0DB0-4908-8CD6-D2066D093717}" srcId="{33135E96-6531-4F6B-9BE5-38B93FEAD5B9}" destId="{6675773F-0F15-49BF-A54C-80A08652A143}" srcOrd="4" destOrd="0" parTransId="{AE09EA39-93D6-4EBF-81D3-0C25AEF2776C}" sibTransId="{093E4145-6ADE-4D6C-9F5C-BAAD347C6CE6}"/>
    <dgm:cxn modelId="{A489FDCE-6070-4AC7-80B0-C13CF7F3A6F6}" type="presOf" srcId="{68CD494A-4F8F-416C-9AB6-162A84C988CA}" destId="{E86768BF-EBAE-48EA-8FBD-7ED9F840DC18}" srcOrd="0" destOrd="0" presId="urn:microsoft.com/office/officeart/2005/8/layout/hList1"/>
    <dgm:cxn modelId="{4219C566-DB7F-49C4-9285-E3701762BE26}" srcId="{33135E96-6531-4F6B-9BE5-38B93FEAD5B9}" destId="{6AAF56E2-96A5-4911-A0D8-9282D9855D40}" srcOrd="1" destOrd="0" parTransId="{0CA640E8-1E99-4895-805D-B4C3DE52CD90}" sibTransId="{4E46D7FA-ED2F-459C-B90B-82050FD376AA}"/>
    <dgm:cxn modelId="{D33F24BB-0776-4B5D-B2B1-B26A3DB006D8}" type="presOf" srcId="{D38069DD-BECF-45A8-AB7C-94DD61F5F224}" destId="{4046C80A-ADB7-466D-8742-4A65D58B982F}" srcOrd="0" destOrd="5" presId="urn:microsoft.com/office/officeart/2005/8/layout/hList1"/>
    <dgm:cxn modelId="{F30EC10D-5B45-4C0C-BDF7-22A714896E07}" type="presOf" srcId="{A01C680B-583E-4ED9-8BDE-CF2F5322AD75}" destId="{7AC269A4-F1D4-43BB-A677-0DD89AEEE1D6}" srcOrd="0" destOrd="0" presId="urn:microsoft.com/office/officeart/2005/8/layout/hList1"/>
    <dgm:cxn modelId="{440106B8-9BDF-4C0A-B515-CCDE5A77F01E}" srcId="{33135E96-6531-4F6B-9BE5-38B93FEAD5B9}" destId="{637EEB33-B519-4634-A5E0-AEA64D02ACF8}" srcOrd="3" destOrd="0" parTransId="{B2B372C5-2B24-4617-8795-32F01C903869}" sibTransId="{F724B7B5-7036-4CF2-8B3C-41F6B66F37A0}"/>
    <dgm:cxn modelId="{140E91C6-38ED-433B-8CAD-E70319CB2C2C}" srcId="{33135E96-6531-4F6B-9BE5-38B93FEAD5B9}" destId="{94F06BAB-D423-4D33-804A-6EC29D4C3E42}" srcOrd="2" destOrd="0" parTransId="{EB8ACA6F-07BA-4205-B377-599C375EFF34}" sibTransId="{208A2645-C142-47C0-9E01-807DB2E6124A}"/>
    <dgm:cxn modelId="{1DCFBEEB-BC72-4D36-A68D-399967D8D0F1}" type="presOf" srcId="{91199A33-21D5-454E-930C-2B57810B4ECE}" destId="{4046C80A-ADB7-466D-8742-4A65D58B982F}" srcOrd="0" destOrd="0" presId="urn:microsoft.com/office/officeart/2005/8/layout/hList1"/>
    <dgm:cxn modelId="{BC66C55F-F643-4868-86E0-F3D968B4F72F}" srcId="{33135E96-6531-4F6B-9BE5-38B93FEAD5B9}" destId="{D38069DD-BECF-45A8-AB7C-94DD61F5F224}" srcOrd="5" destOrd="0" parTransId="{3CFB02DF-5B55-4C3E-B477-DC02ECB0B727}" sibTransId="{E620D8BC-096D-40DE-B333-628934698B68}"/>
    <dgm:cxn modelId="{41AF690C-771F-421C-AA1F-4E15B2763F54}" type="presOf" srcId="{6AAF56E2-96A5-4911-A0D8-9282D9855D40}" destId="{4046C80A-ADB7-466D-8742-4A65D58B982F}" srcOrd="0" destOrd="1" presId="urn:microsoft.com/office/officeart/2005/8/layout/hList1"/>
    <dgm:cxn modelId="{1C6F8CD6-06CD-43DF-801C-F43D32628024}" type="presOf" srcId="{94F06BAB-D423-4D33-804A-6EC29D4C3E42}" destId="{4046C80A-ADB7-466D-8742-4A65D58B982F}" srcOrd="0" destOrd="2" presId="urn:microsoft.com/office/officeart/2005/8/layout/hList1"/>
    <dgm:cxn modelId="{61ED74B0-6A69-4EB9-B6B7-164053C0CC4E}" type="presOf" srcId="{35A1EF3D-7B7C-4FF7-B5B4-4CA8B8E2E88A}" destId="{4046C80A-ADB7-466D-8742-4A65D58B982F}" srcOrd="0" destOrd="6" presId="urn:microsoft.com/office/officeart/2005/8/layout/hList1"/>
    <dgm:cxn modelId="{42D3E602-1597-4615-8143-DC62653317E2}" srcId="{4080F8DB-F29E-46A2-ADDE-82C08CEE5D62}" destId="{33135E96-6531-4F6B-9BE5-38B93FEAD5B9}" srcOrd="1" destOrd="0" parTransId="{BB276BD1-8D0E-42F7-BF2E-A8B343448C38}" sibTransId="{BE2A36F6-8DF6-4510-9D4A-187DB69826A9}"/>
    <dgm:cxn modelId="{B6E50E7E-D4F8-4620-A50B-41DCB5BD2731}" srcId="{A01C680B-583E-4ED9-8BDE-CF2F5322AD75}" destId="{68CD494A-4F8F-416C-9AB6-162A84C988CA}" srcOrd="0" destOrd="0" parTransId="{9CB82596-CEE9-4F4B-BBF6-96FCCA818222}" sibTransId="{BDB93B8D-2A7C-4593-B856-D2D5CAE77907}"/>
    <dgm:cxn modelId="{74E53037-1B0A-4E72-9B6A-E66E8D1FF476}" type="presOf" srcId="{33135E96-6531-4F6B-9BE5-38B93FEAD5B9}" destId="{FD42C361-AFE3-4439-AB17-964D2F0409FA}" srcOrd="0" destOrd="0" presId="urn:microsoft.com/office/officeart/2005/8/layout/hList1"/>
    <dgm:cxn modelId="{0D93B930-8001-4C8C-B067-FDB6BC1C266B}" srcId="{A01C680B-583E-4ED9-8BDE-CF2F5322AD75}" destId="{52BE9E41-59F8-4440-9243-28F563095C5F}" srcOrd="3" destOrd="0" parTransId="{915F9937-BF53-4363-981A-84917EF6245E}" sibTransId="{FE5157BA-7C74-4AAE-8708-5AFD2FBA300D}"/>
    <dgm:cxn modelId="{80602592-68B8-4664-8B5F-DA0F663DD6B6}" type="presOf" srcId="{D883D99A-51D5-4108-8C2A-93DA851D606F}" destId="{E86768BF-EBAE-48EA-8FBD-7ED9F840DC18}" srcOrd="0" destOrd="1" presId="urn:microsoft.com/office/officeart/2005/8/layout/hList1"/>
    <dgm:cxn modelId="{51D8EE7E-57E0-40FF-91D5-221A9A3F4692}" srcId="{33135E96-6531-4F6B-9BE5-38B93FEAD5B9}" destId="{35A1EF3D-7B7C-4FF7-B5B4-4CA8B8E2E88A}" srcOrd="6" destOrd="0" parTransId="{8A6D4ED0-F9BA-4625-A4DF-2D116BDF4BE7}" sibTransId="{2B203F84-7168-4CE8-9D46-C5B0ED6B105B}"/>
    <dgm:cxn modelId="{30F704D9-2B6F-4A91-AC37-6FE09A56BFA2}" srcId="{A01C680B-583E-4ED9-8BDE-CF2F5322AD75}" destId="{D883D99A-51D5-4108-8C2A-93DA851D606F}" srcOrd="1" destOrd="0" parTransId="{FF12C3B3-F66E-481E-BBCB-62C3E1E28C6B}" sibTransId="{D1414306-81B6-4193-9A29-1E6CAE09CC84}"/>
    <dgm:cxn modelId="{805CB4EF-C5E8-457A-84F9-5C093F549654}" srcId="{A01C680B-583E-4ED9-8BDE-CF2F5322AD75}" destId="{72437EF2-2197-4444-95E1-FB6A0642FAD6}" srcOrd="4" destOrd="0" parTransId="{C28B5BAB-3CD5-4529-8905-DAA521E289CD}" sibTransId="{23CD91CB-1BE8-4B48-AB94-EBE6BD48531E}"/>
    <dgm:cxn modelId="{CC5D3B56-4375-46F5-BA78-366F965BDE36}" srcId="{33135E96-6531-4F6B-9BE5-38B93FEAD5B9}" destId="{91199A33-21D5-454E-930C-2B57810B4ECE}" srcOrd="0" destOrd="0" parTransId="{1AD351E0-2B38-460A-B441-E58EEC5175C1}" sibTransId="{3F3C6CFA-331C-4A5B-A685-7F9D1CD5D1B9}"/>
    <dgm:cxn modelId="{D86287B9-3F35-4C93-8CB8-8CA0B429C56A}" srcId="{4080F8DB-F29E-46A2-ADDE-82C08CEE5D62}" destId="{A01C680B-583E-4ED9-8BDE-CF2F5322AD75}" srcOrd="0" destOrd="0" parTransId="{9BA19C96-4D44-4F1D-ADDF-33FB92BEE404}" sibTransId="{38706534-6188-482F-9E9A-8B39C54D6EDF}"/>
    <dgm:cxn modelId="{07A93D11-94DB-41F2-A873-DAD931444C91}" type="presOf" srcId="{FB71CDFA-140C-4DC6-B430-0D52877ABD4D}" destId="{E86768BF-EBAE-48EA-8FBD-7ED9F840DC18}" srcOrd="0" destOrd="2" presId="urn:microsoft.com/office/officeart/2005/8/layout/hList1"/>
    <dgm:cxn modelId="{02B16F82-A7AA-4896-9151-91734230FF55}" type="presParOf" srcId="{5E413959-6AD9-4B71-A49E-28BD7C712A06}" destId="{25FD8FD3-8790-44B1-91AE-FB78356DCDB4}" srcOrd="0" destOrd="0" presId="urn:microsoft.com/office/officeart/2005/8/layout/hList1"/>
    <dgm:cxn modelId="{91CF8E94-A43B-4FAC-9825-A2B7B7AEA246}" type="presParOf" srcId="{25FD8FD3-8790-44B1-91AE-FB78356DCDB4}" destId="{7AC269A4-F1D4-43BB-A677-0DD89AEEE1D6}" srcOrd="0" destOrd="0" presId="urn:microsoft.com/office/officeart/2005/8/layout/hList1"/>
    <dgm:cxn modelId="{3E4DD28B-86FD-42FD-9A4F-CB2840A2D57F}" type="presParOf" srcId="{25FD8FD3-8790-44B1-91AE-FB78356DCDB4}" destId="{E86768BF-EBAE-48EA-8FBD-7ED9F840DC18}" srcOrd="1" destOrd="0" presId="urn:microsoft.com/office/officeart/2005/8/layout/hList1"/>
    <dgm:cxn modelId="{02D86CFD-31E9-428A-8FDA-14BE0C35D968}" type="presParOf" srcId="{5E413959-6AD9-4B71-A49E-28BD7C712A06}" destId="{9408BA5C-ED68-49BF-8C1A-108DCB1AE0CE}" srcOrd="1" destOrd="0" presId="urn:microsoft.com/office/officeart/2005/8/layout/hList1"/>
    <dgm:cxn modelId="{9DC5EB59-9C33-4B1B-B9A8-589841D9DB5B}" type="presParOf" srcId="{5E413959-6AD9-4B71-A49E-28BD7C712A06}" destId="{2B78393C-68B0-480F-840B-DDC3EE12EF1C}" srcOrd="2" destOrd="0" presId="urn:microsoft.com/office/officeart/2005/8/layout/hList1"/>
    <dgm:cxn modelId="{FC4DF1D8-AB84-4D58-B81D-92E5E606D81B}" type="presParOf" srcId="{2B78393C-68B0-480F-840B-DDC3EE12EF1C}" destId="{FD42C361-AFE3-4439-AB17-964D2F0409FA}" srcOrd="0" destOrd="0" presId="urn:microsoft.com/office/officeart/2005/8/layout/hList1"/>
    <dgm:cxn modelId="{5FBAA017-D22D-45F8-A9E5-5281707486A2}" type="presParOf" srcId="{2B78393C-68B0-480F-840B-DDC3EE12EF1C}" destId="{4046C80A-ADB7-466D-8742-4A65D58B982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080F8DB-F29E-46A2-ADDE-82C08CEE5D62}" type="doc">
      <dgm:prSet loTypeId="urn:microsoft.com/office/officeart/2005/8/layout/h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s-PE"/>
        </a:p>
      </dgm:t>
    </dgm:pt>
    <dgm:pt modelId="{A01C680B-583E-4ED9-8BDE-CF2F5322AD75}">
      <dgm:prSet phldrT="[Texto]" custT="1"/>
      <dgm:spPr/>
      <dgm:t>
        <a:bodyPr/>
        <a:lstStyle/>
        <a:p>
          <a:r>
            <a:rPr lang="es-PE" sz="1600" dirty="0">
              <a:latin typeface="Arial" panose="020B0604020202020204" pitchFamily="34" charset="0"/>
              <a:cs typeface="Arial" panose="020B0604020202020204" pitchFamily="34" charset="0"/>
            </a:rPr>
            <a:t>Entradas</a:t>
          </a:r>
        </a:p>
      </dgm:t>
    </dgm:pt>
    <dgm:pt modelId="{9BA19C96-4D44-4F1D-ADDF-33FB92BEE404}" type="parTrans" cxnId="{D86287B9-3F35-4C93-8CB8-8CA0B429C56A}">
      <dgm:prSet/>
      <dgm:spPr/>
      <dgm:t>
        <a:bodyPr/>
        <a:lstStyle/>
        <a:p>
          <a:endParaRPr lang="es-PE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8706534-6188-482F-9E9A-8B39C54D6EDF}" type="sibTrans" cxnId="{D86287B9-3F35-4C93-8CB8-8CA0B429C56A}">
      <dgm:prSet/>
      <dgm:spPr/>
      <dgm:t>
        <a:bodyPr/>
        <a:lstStyle/>
        <a:p>
          <a:endParaRPr lang="es-PE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8CD494A-4F8F-416C-9AB6-162A84C988CA}">
      <dgm:prSet phldrT="[Texto]" custT="1"/>
      <dgm:spPr/>
      <dgm:t>
        <a:bodyPr/>
        <a:lstStyle/>
        <a:p>
          <a:r>
            <a:rPr lang="es-PE" sz="1600" dirty="0">
              <a:latin typeface="Arial" panose="020B0604020202020204" pitchFamily="34" charset="0"/>
              <a:cs typeface="Arial" panose="020B0604020202020204" pitchFamily="34" charset="0"/>
            </a:rPr>
            <a:t>Modelo conceptual del SNMPGI.</a:t>
          </a:r>
        </a:p>
      </dgm:t>
    </dgm:pt>
    <dgm:pt modelId="{9CB82596-CEE9-4F4B-BBF6-96FCCA818222}" type="parTrans" cxnId="{B6E50E7E-D4F8-4620-A50B-41DCB5BD2731}">
      <dgm:prSet/>
      <dgm:spPr/>
      <dgm:t>
        <a:bodyPr/>
        <a:lstStyle/>
        <a:p>
          <a:endParaRPr lang="es-PE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DB93B8D-2A7C-4593-B856-D2D5CAE77907}" type="sibTrans" cxnId="{B6E50E7E-D4F8-4620-A50B-41DCB5BD2731}">
      <dgm:prSet/>
      <dgm:spPr/>
      <dgm:t>
        <a:bodyPr/>
        <a:lstStyle/>
        <a:p>
          <a:endParaRPr lang="es-PE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883D99A-51D5-4108-8C2A-93DA851D606F}">
      <dgm:prSet phldrT="[Texto]" custT="1"/>
      <dgm:spPr/>
      <dgm:t>
        <a:bodyPr/>
        <a:lstStyle/>
        <a:p>
          <a:r>
            <a:rPr lang="es-PE" sz="1600" dirty="0">
              <a:latin typeface="Arial" panose="020B0604020202020204" pitchFamily="34" charset="0"/>
              <a:cs typeface="Arial" panose="020B0604020202020204" pitchFamily="34" charset="0"/>
            </a:rPr>
            <a:t>Análisis de requerimiento.</a:t>
          </a:r>
        </a:p>
      </dgm:t>
    </dgm:pt>
    <dgm:pt modelId="{FF12C3B3-F66E-481E-BBCB-62C3E1E28C6B}" type="parTrans" cxnId="{30F704D9-2B6F-4A91-AC37-6FE09A56BFA2}">
      <dgm:prSet/>
      <dgm:spPr/>
      <dgm:t>
        <a:bodyPr/>
        <a:lstStyle/>
        <a:p>
          <a:endParaRPr lang="es-PE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1414306-81B6-4193-9A29-1E6CAE09CC84}" type="sibTrans" cxnId="{30F704D9-2B6F-4A91-AC37-6FE09A56BFA2}">
      <dgm:prSet/>
      <dgm:spPr/>
      <dgm:t>
        <a:bodyPr/>
        <a:lstStyle/>
        <a:p>
          <a:endParaRPr lang="es-PE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3135E96-6531-4F6B-9BE5-38B93FEAD5B9}">
      <dgm:prSet phldrT="[Texto]" custT="1"/>
      <dgm:spPr/>
      <dgm:t>
        <a:bodyPr/>
        <a:lstStyle/>
        <a:p>
          <a:r>
            <a:rPr lang="es-PE" sz="1600" dirty="0">
              <a:latin typeface="Arial" panose="020B0604020202020204" pitchFamily="34" charset="0"/>
              <a:cs typeface="Arial" panose="020B0604020202020204" pitchFamily="34" charset="0"/>
            </a:rPr>
            <a:t>Salidas</a:t>
          </a:r>
        </a:p>
      </dgm:t>
    </dgm:pt>
    <dgm:pt modelId="{BB276BD1-8D0E-42F7-BF2E-A8B343448C38}" type="parTrans" cxnId="{42D3E602-1597-4615-8143-DC62653317E2}">
      <dgm:prSet/>
      <dgm:spPr/>
      <dgm:t>
        <a:bodyPr/>
        <a:lstStyle/>
        <a:p>
          <a:endParaRPr lang="es-PE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E2A36F6-8DF6-4510-9D4A-187DB69826A9}" type="sibTrans" cxnId="{42D3E602-1597-4615-8143-DC62653317E2}">
      <dgm:prSet/>
      <dgm:spPr/>
      <dgm:t>
        <a:bodyPr/>
        <a:lstStyle/>
        <a:p>
          <a:endParaRPr lang="es-PE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38069DD-BECF-45A8-AB7C-94DD61F5F224}">
      <dgm:prSet phldrT="[Texto]" custT="1"/>
      <dgm:spPr/>
      <dgm:t>
        <a:bodyPr/>
        <a:lstStyle/>
        <a:p>
          <a:r>
            <a:rPr lang="es-PE" sz="16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Documento de prototipado del sistema.</a:t>
          </a:r>
        </a:p>
      </dgm:t>
    </dgm:pt>
    <dgm:pt modelId="{3CFB02DF-5B55-4C3E-B477-DC02ECB0B727}" type="parTrans" cxnId="{BC66C55F-F643-4868-86E0-F3D968B4F72F}">
      <dgm:prSet/>
      <dgm:spPr/>
      <dgm:t>
        <a:bodyPr/>
        <a:lstStyle/>
        <a:p>
          <a:endParaRPr lang="es-PE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620D8BC-096D-40DE-B333-628934698B68}" type="sibTrans" cxnId="{BC66C55F-F643-4868-86E0-F3D968B4F72F}">
      <dgm:prSet/>
      <dgm:spPr/>
      <dgm:t>
        <a:bodyPr/>
        <a:lstStyle/>
        <a:p>
          <a:endParaRPr lang="es-PE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6110811-0174-470E-ABDB-19E6D2CDCA95}">
      <dgm:prSet phldrT="[Texto]" custT="1"/>
      <dgm:spPr/>
      <dgm:t>
        <a:bodyPr/>
        <a:lstStyle/>
        <a:p>
          <a:r>
            <a:rPr lang="es-PE" sz="1600" dirty="0">
              <a:latin typeface="Arial" panose="020B0604020202020204" pitchFamily="34" charset="0"/>
              <a:cs typeface="Arial" panose="020B0604020202020204" pitchFamily="34" charset="0"/>
            </a:rPr>
            <a:t>Modelo funcional detallado de los procesos – Fase de programación</a:t>
          </a:r>
        </a:p>
      </dgm:t>
    </dgm:pt>
    <dgm:pt modelId="{5553F2AC-DD72-4AC4-AD87-268C27E5CDBD}" type="parTrans" cxnId="{A2913EEB-D291-49A5-9215-90FF04771864}">
      <dgm:prSet/>
      <dgm:spPr/>
      <dgm:t>
        <a:bodyPr/>
        <a:lstStyle/>
        <a:p>
          <a:endParaRPr lang="es-PE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CBE7EBF-0F72-4C8A-8BAF-D74692DB3203}" type="sibTrans" cxnId="{A2913EEB-D291-49A5-9215-90FF04771864}">
      <dgm:prSet/>
      <dgm:spPr/>
      <dgm:t>
        <a:bodyPr/>
        <a:lstStyle/>
        <a:p>
          <a:endParaRPr lang="es-PE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1199A33-21D5-454E-930C-2B57810B4ECE}">
      <dgm:prSet phldrT="[Texto]" custT="1"/>
      <dgm:spPr/>
      <dgm:t>
        <a:bodyPr/>
        <a:lstStyle/>
        <a:p>
          <a:r>
            <a:rPr lang="es-PE" sz="1600" dirty="0">
              <a:latin typeface="Arial" panose="020B0604020202020204" pitchFamily="34" charset="0"/>
              <a:cs typeface="Arial" panose="020B0604020202020204" pitchFamily="34" charset="0"/>
            </a:rPr>
            <a:t>FR23. Cronograma y matriz de responsables</a:t>
          </a:r>
        </a:p>
      </dgm:t>
    </dgm:pt>
    <dgm:pt modelId="{1AD351E0-2B38-460A-B441-E58EEC5175C1}" type="parTrans" cxnId="{CC5D3B56-4375-46F5-BA78-366F965BDE36}">
      <dgm:prSet/>
      <dgm:spPr/>
      <dgm:t>
        <a:bodyPr/>
        <a:lstStyle/>
        <a:p>
          <a:endParaRPr lang="es-PE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F3C6CFA-331C-4A5B-A685-7F9D1CD5D1B9}" type="sibTrans" cxnId="{CC5D3B56-4375-46F5-BA78-366F965BDE36}">
      <dgm:prSet/>
      <dgm:spPr/>
      <dgm:t>
        <a:bodyPr/>
        <a:lstStyle/>
        <a:p>
          <a:endParaRPr lang="es-PE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AAF56E2-96A5-4911-A0D8-9282D9855D40}">
      <dgm:prSet custT="1"/>
      <dgm:spPr/>
      <dgm:t>
        <a:bodyPr/>
        <a:lstStyle/>
        <a:p>
          <a:r>
            <a:rPr lang="es-PE" sz="1600">
              <a:latin typeface="Arial" panose="020B0604020202020204" pitchFamily="34" charset="0"/>
              <a:cs typeface="Arial" panose="020B0604020202020204" pitchFamily="34" charset="0"/>
            </a:rPr>
            <a:t>FR21. Matriz de riesgos</a:t>
          </a:r>
          <a:endParaRPr lang="es-PE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CA640E8-1E99-4895-805D-B4C3DE52CD90}" type="parTrans" cxnId="{4219C566-DB7F-49C4-9285-E3701762BE26}">
      <dgm:prSet/>
      <dgm:spPr/>
      <dgm:t>
        <a:bodyPr/>
        <a:lstStyle/>
        <a:p>
          <a:endParaRPr lang="es-PE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E46D7FA-ED2F-459C-B90B-82050FD376AA}" type="sibTrans" cxnId="{4219C566-DB7F-49C4-9285-E3701762BE26}">
      <dgm:prSet/>
      <dgm:spPr/>
      <dgm:t>
        <a:bodyPr/>
        <a:lstStyle/>
        <a:p>
          <a:endParaRPr lang="es-PE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4F06BAB-D423-4D33-804A-6EC29D4C3E42}">
      <dgm:prSet custT="1"/>
      <dgm:spPr/>
      <dgm:t>
        <a:bodyPr/>
        <a:lstStyle/>
        <a:p>
          <a:r>
            <a:rPr lang="es-PE" sz="1600" dirty="0">
              <a:latin typeface="Arial" panose="020B0604020202020204" pitchFamily="34" charset="0"/>
              <a:cs typeface="Arial" panose="020B0604020202020204" pitchFamily="34" charset="0"/>
            </a:rPr>
            <a:t>FR20. Matriz de comunicaciones</a:t>
          </a:r>
        </a:p>
      </dgm:t>
    </dgm:pt>
    <dgm:pt modelId="{EB8ACA6F-07BA-4205-B377-599C375EFF34}" type="parTrans" cxnId="{140E91C6-38ED-433B-8CAD-E70319CB2C2C}">
      <dgm:prSet/>
      <dgm:spPr/>
      <dgm:t>
        <a:bodyPr/>
        <a:lstStyle/>
        <a:p>
          <a:endParaRPr lang="es-PE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08A2645-C142-47C0-9E01-807DB2E6124A}" type="sibTrans" cxnId="{140E91C6-38ED-433B-8CAD-E70319CB2C2C}">
      <dgm:prSet/>
      <dgm:spPr/>
      <dgm:t>
        <a:bodyPr/>
        <a:lstStyle/>
        <a:p>
          <a:endParaRPr lang="es-PE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49D29A2-7500-48BD-B2CB-56F3AF7CCB86}">
      <dgm:prSet phldrT="[Texto]" custT="1"/>
      <dgm:spPr/>
      <dgm:t>
        <a:bodyPr/>
        <a:lstStyle/>
        <a:p>
          <a:r>
            <a:rPr lang="es-PE" sz="1600" dirty="0">
              <a:latin typeface="Arial" panose="020B0604020202020204" pitchFamily="34" charset="0"/>
              <a:cs typeface="Arial" panose="020B0604020202020204" pitchFamily="34" charset="0"/>
            </a:rPr>
            <a:t>Análisis de sistemas.</a:t>
          </a:r>
        </a:p>
      </dgm:t>
    </dgm:pt>
    <dgm:pt modelId="{F1EDEC33-9A04-4492-99DB-1F92837D2ABC}" type="parTrans" cxnId="{047DBB0D-4D63-4B18-A08A-107F4A380424}">
      <dgm:prSet/>
      <dgm:spPr/>
      <dgm:t>
        <a:bodyPr/>
        <a:lstStyle/>
        <a:p>
          <a:endParaRPr lang="es-PE"/>
        </a:p>
      </dgm:t>
    </dgm:pt>
    <dgm:pt modelId="{7A288CA2-5B56-490A-A16F-B6848AD33C12}" type="sibTrans" cxnId="{047DBB0D-4D63-4B18-A08A-107F4A380424}">
      <dgm:prSet/>
      <dgm:spPr/>
      <dgm:t>
        <a:bodyPr/>
        <a:lstStyle/>
        <a:p>
          <a:endParaRPr lang="es-PE"/>
        </a:p>
      </dgm:t>
    </dgm:pt>
    <dgm:pt modelId="{6CB7E70F-14C9-4AD5-817D-7E22092BC75D}">
      <dgm:prSet phldrT="[Texto]" custT="1"/>
      <dgm:spPr/>
      <dgm:t>
        <a:bodyPr/>
        <a:lstStyle/>
        <a:p>
          <a:r>
            <a:rPr lang="es-PE" sz="1600" dirty="0">
              <a:latin typeface="Arial" panose="020B0604020202020204" pitchFamily="34" charset="0"/>
              <a:cs typeface="Arial" panose="020B0604020202020204" pitchFamily="34" charset="0"/>
            </a:rPr>
            <a:t>Diseño de sistema – Fase de programación.</a:t>
          </a:r>
        </a:p>
      </dgm:t>
    </dgm:pt>
    <dgm:pt modelId="{D08C170C-203A-4727-873B-5ECB17A93BCF}" type="parTrans" cxnId="{29267C4F-F1B4-4886-831D-D6147D0EEA66}">
      <dgm:prSet/>
      <dgm:spPr/>
      <dgm:t>
        <a:bodyPr/>
        <a:lstStyle/>
        <a:p>
          <a:endParaRPr lang="es-PE"/>
        </a:p>
      </dgm:t>
    </dgm:pt>
    <dgm:pt modelId="{DCD73736-2418-47AD-8FA0-EA2721760873}" type="sibTrans" cxnId="{29267C4F-F1B4-4886-831D-D6147D0EEA66}">
      <dgm:prSet/>
      <dgm:spPr/>
      <dgm:t>
        <a:bodyPr/>
        <a:lstStyle/>
        <a:p>
          <a:endParaRPr lang="es-PE"/>
        </a:p>
      </dgm:t>
    </dgm:pt>
    <dgm:pt modelId="{E78B7F70-2F9B-406F-A042-8D87E2A63F64}">
      <dgm:prSet phldrT="[Texto]" custT="1"/>
      <dgm:spPr/>
      <dgm:t>
        <a:bodyPr/>
        <a:lstStyle/>
        <a:p>
          <a:r>
            <a:rPr lang="es-PE" sz="16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Pruebas de usuario y </a:t>
          </a:r>
          <a:r>
            <a:rPr lang="es-PE" sz="1600" dirty="0" err="1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feedback</a:t>
          </a:r>
          <a:r>
            <a:rPr lang="es-PE" sz="16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.</a:t>
          </a:r>
        </a:p>
      </dgm:t>
    </dgm:pt>
    <dgm:pt modelId="{500F76C7-C5CA-4B7B-B732-07C646D492CD}" type="parTrans" cxnId="{089B425B-6E3C-4737-BB4D-0BDE22D5A28A}">
      <dgm:prSet/>
      <dgm:spPr/>
      <dgm:t>
        <a:bodyPr/>
        <a:lstStyle/>
        <a:p>
          <a:endParaRPr lang="es-PE"/>
        </a:p>
      </dgm:t>
    </dgm:pt>
    <dgm:pt modelId="{F7EC7D41-C7F2-4910-B41F-FD86AA815926}" type="sibTrans" cxnId="{089B425B-6E3C-4737-BB4D-0BDE22D5A28A}">
      <dgm:prSet/>
      <dgm:spPr/>
      <dgm:t>
        <a:bodyPr/>
        <a:lstStyle/>
        <a:p>
          <a:endParaRPr lang="es-PE"/>
        </a:p>
      </dgm:t>
    </dgm:pt>
    <dgm:pt modelId="{0960FBF0-8C24-473D-9C30-4D303C69F411}">
      <dgm:prSet phldrT="[Texto]" custT="1"/>
      <dgm:spPr/>
      <dgm:t>
        <a:bodyPr/>
        <a:lstStyle/>
        <a:p>
          <a:r>
            <a:rPr lang="es-PE" sz="1600" dirty="0">
              <a:latin typeface="Arial" panose="020B0604020202020204" pitchFamily="34" charset="0"/>
              <a:cs typeface="Arial" panose="020B0604020202020204" pitchFamily="34" charset="0"/>
            </a:rPr>
            <a:t>Definiciones estandarizadas para las salidas de cada proceso</a:t>
          </a:r>
        </a:p>
      </dgm:t>
    </dgm:pt>
    <dgm:pt modelId="{FA80D06C-EC32-43AC-894F-1A204078F32F}" type="parTrans" cxnId="{BE7AFEE8-57C8-479E-AE17-D9FD3E1F749A}">
      <dgm:prSet/>
      <dgm:spPr/>
      <dgm:t>
        <a:bodyPr/>
        <a:lstStyle/>
        <a:p>
          <a:endParaRPr lang="es-PE"/>
        </a:p>
      </dgm:t>
    </dgm:pt>
    <dgm:pt modelId="{7D420984-6F3E-411F-BCF1-FF4B583512C5}" type="sibTrans" cxnId="{BE7AFEE8-57C8-479E-AE17-D9FD3E1F749A}">
      <dgm:prSet/>
      <dgm:spPr/>
      <dgm:t>
        <a:bodyPr/>
        <a:lstStyle/>
        <a:p>
          <a:endParaRPr lang="es-PE"/>
        </a:p>
      </dgm:t>
    </dgm:pt>
    <dgm:pt modelId="{5E413959-6AD9-4B71-A49E-28BD7C712A06}" type="pres">
      <dgm:prSet presAssocID="{4080F8DB-F29E-46A2-ADDE-82C08CEE5D6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PE"/>
        </a:p>
      </dgm:t>
    </dgm:pt>
    <dgm:pt modelId="{25FD8FD3-8790-44B1-91AE-FB78356DCDB4}" type="pres">
      <dgm:prSet presAssocID="{A01C680B-583E-4ED9-8BDE-CF2F5322AD75}" presName="composite" presStyleCnt="0"/>
      <dgm:spPr/>
    </dgm:pt>
    <dgm:pt modelId="{7AC269A4-F1D4-43BB-A677-0DD89AEEE1D6}" type="pres">
      <dgm:prSet presAssocID="{A01C680B-583E-4ED9-8BDE-CF2F5322AD75}" presName="parTx" presStyleLbl="alignNode1" presStyleIdx="0" presStyleCnt="2" custScaleX="111104" custScaleY="9246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E86768BF-EBAE-48EA-8FBD-7ED9F840DC18}" type="pres">
      <dgm:prSet presAssocID="{A01C680B-583E-4ED9-8BDE-CF2F5322AD75}" presName="desTx" presStyleLbl="alignAccFollowNode1" presStyleIdx="0" presStyleCnt="2" custScaleX="111029" custScaleY="100000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9408BA5C-ED68-49BF-8C1A-108DCB1AE0CE}" type="pres">
      <dgm:prSet presAssocID="{38706534-6188-482F-9E9A-8B39C54D6EDF}" presName="space" presStyleCnt="0"/>
      <dgm:spPr/>
    </dgm:pt>
    <dgm:pt modelId="{2B78393C-68B0-480F-840B-DDC3EE12EF1C}" type="pres">
      <dgm:prSet presAssocID="{33135E96-6531-4F6B-9BE5-38B93FEAD5B9}" presName="composite" presStyleCnt="0"/>
      <dgm:spPr/>
    </dgm:pt>
    <dgm:pt modelId="{FD42C361-AFE3-4439-AB17-964D2F0409FA}" type="pres">
      <dgm:prSet presAssocID="{33135E96-6531-4F6B-9BE5-38B93FEAD5B9}" presName="parTx" presStyleLbl="alignNode1" presStyleIdx="1" presStyleCnt="2" custScaleY="92467" custLinFactNeighborX="-4103" custLinFactNeighborY="415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4046C80A-ADB7-466D-8742-4A65D58B982F}" type="pres">
      <dgm:prSet presAssocID="{33135E96-6531-4F6B-9BE5-38B93FEAD5B9}" presName="desTx" presStyleLbl="alignAccFollowNode1" presStyleIdx="1" presStyleCnt="2" custLinFactNeighborX="-4103" custLinFactNeighborY="1018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</dgm:ptLst>
  <dgm:cxnLst>
    <dgm:cxn modelId="{D6484362-6AD5-4B0D-8877-E0C7139CDB33}" type="presOf" srcId="{549D29A2-7500-48BD-B2CB-56F3AF7CCB86}" destId="{E86768BF-EBAE-48EA-8FBD-7ED9F840DC18}" srcOrd="0" destOrd="3" presId="urn:microsoft.com/office/officeart/2005/8/layout/hList1"/>
    <dgm:cxn modelId="{41192F2D-E00B-498A-A6BB-D9A01E71822D}" type="presOf" srcId="{E78B7F70-2F9B-406F-A042-8D87E2A63F64}" destId="{4046C80A-ADB7-466D-8742-4A65D58B982F}" srcOrd="0" destOrd="4" presId="urn:microsoft.com/office/officeart/2005/8/layout/hList1"/>
    <dgm:cxn modelId="{A2913EEB-D291-49A5-9215-90FF04771864}" srcId="{A01C680B-583E-4ED9-8BDE-CF2F5322AD75}" destId="{D6110811-0174-470E-ABDB-19E6D2CDCA95}" srcOrd="1" destOrd="0" parTransId="{5553F2AC-DD72-4AC4-AD87-268C27E5CDBD}" sibTransId="{8CBE7EBF-0F72-4C8A-8BAF-D74692DB3203}"/>
    <dgm:cxn modelId="{BE7AFEE8-57C8-479E-AE17-D9FD3E1F749A}" srcId="{33135E96-6531-4F6B-9BE5-38B93FEAD5B9}" destId="{0960FBF0-8C24-473D-9C30-4D303C69F411}" srcOrd="5" destOrd="0" parTransId="{FA80D06C-EC32-43AC-894F-1A204078F32F}" sibTransId="{7D420984-6F3E-411F-BCF1-FF4B583512C5}"/>
    <dgm:cxn modelId="{74E53037-1B0A-4E72-9B6A-E66E8D1FF476}" type="presOf" srcId="{33135E96-6531-4F6B-9BE5-38B93FEAD5B9}" destId="{FD42C361-AFE3-4439-AB17-964D2F0409FA}" srcOrd="0" destOrd="0" presId="urn:microsoft.com/office/officeart/2005/8/layout/hList1"/>
    <dgm:cxn modelId="{D86287B9-3F35-4C93-8CB8-8CA0B429C56A}" srcId="{4080F8DB-F29E-46A2-ADDE-82C08CEE5D62}" destId="{A01C680B-583E-4ED9-8BDE-CF2F5322AD75}" srcOrd="0" destOrd="0" parTransId="{9BA19C96-4D44-4F1D-ADDF-33FB92BEE404}" sibTransId="{38706534-6188-482F-9E9A-8B39C54D6EDF}"/>
    <dgm:cxn modelId="{BC66C55F-F643-4868-86E0-F3D968B4F72F}" srcId="{33135E96-6531-4F6B-9BE5-38B93FEAD5B9}" destId="{D38069DD-BECF-45A8-AB7C-94DD61F5F224}" srcOrd="3" destOrd="0" parTransId="{3CFB02DF-5B55-4C3E-B477-DC02ECB0B727}" sibTransId="{E620D8BC-096D-40DE-B333-628934698B68}"/>
    <dgm:cxn modelId="{4F901020-6B33-4231-94B6-3790E4110C4F}" type="presOf" srcId="{D6110811-0174-470E-ABDB-19E6D2CDCA95}" destId="{E86768BF-EBAE-48EA-8FBD-7ED9F840DC18}" srcOrd="0" destOrd="1" presId="urn:microsoft.com/office/officeart/2005/8/layout/hList1"/>
    <dgm:cxn modelId="{089B425B-6E3C-4737-BB4D-0BDE22D5A28A}" srcId="{33135E96-6531-4F6B-9BE5-38B93FEAD5B9}" destId="{E78B7F70-2F9B-406F-A042-8D87E2A63F64}" srcOrd="4" destOrd="0" parTransId="{500F76C7-C5CA-4B7B-B732-07C646D492CD}" sibTransId="{F7EC7D41-C7F2-4910-B41F-FD86AA815926}"/>
    <dgm:cxn modelId="{140E91C6-38ED-433B-8CAD-E70319CB2C2C}" srcId="{33135E96-6531-4F6B-9BE5-38B93FEAD5B9}" destId="{94F06BAB-D423-4D33-804A-6EC29D4C3E42}" srcOrd="2" destOrd="0" parTransId="{EB8ACA6F-07BA-4205-B377-599C375EFF34}" sibTransId="{208A2645-C142-47C0-9E01-807DB2E6124A}"/>
    <dgm:cxn modelId="{D33F24BB-0776-4B5D-B2B1-B26A3DB006D8}" type="presOf" srcId="{D38069DD-BECF-45A8-AB7C-94DD61F5F224}" destId="{4046C80A-ADB7-466D-8742-4A65D58B982F}" srcOrd="0" destOrd="3" presId="urn:microsoft.com/office/officeart/2005/8/layout/hList1"/>
    <dgm:cxn modelId="{F30EC10D-5B45-4C0C-BDF7-22A714896E07}" type="presOf" srcId="{A01C680B-583E-4ED9-8BDE-CF2F5322AD75}" destId="{7AC269A4-F1D4-43BB-A677-0DD89AEEE1D6}" srcOrd="0" destOrd="0" presId="urn:microsoft.com/office/officeart/2005/8/layout/hList1"/>
    <dgm:cxn modelId="{2F8A5AB1-E293-46E9-80FE-DD5D232E1DE4}" type="presOf" srcId="{6CB7E70F-14C9-4AD5-817D-7E22092BC75D}" destId="{E86768BF-EBAE-48EA-8FBD-7ED9F840DC18}" srcOrd="0" destOrd="4" presId="urn:microsoft.com/office/officeart/2005/8/layout/hList1"/>
    <dgm:cxn modelId="{047DBB0D-4D63-4B18-A08A-107F4A380424}" srcId="{A01C680B-583E-4ED9-8BDE-CF2F5322AD75}" destId="{549D29A2-7500-48BD-B2CB-56F3AF7CCB86}" srcOrd="3" destOrd="0" parTransId="{F1EDEC33-9A04-4492-99DB-1F92837D2ABC}" sibTransId="{7A288CA2-5B56-490A-A16F-B6848AD33C12}"/>
    <dgm:cxn modelId="{A489FDCE-6070-4AC7-80B0-C13CF7F3A6F6}" type="presOf" srcId="{68CD494A-4F8F-416C-9AB6-162A84C988CA}" destId="{E86768BF-EBAE-48EA-8FBD-7ED9F840DC18}" srcOrd="0" destOrd="0" presId="urn:microsoft.com/office/officeart/2005/8/layout/hList1"/>
    <dgm:cxn modelId="{E6273F0C-A571-44C9-9DED-9DE415B4B11E}" type="presOf" srcId="{4080F8DB-F29E-46A2-ADDE-82C08CEE5D62}" destId="{5E413959-6AD9-4B71-A49E-28BD7C712A06}" srcOrd="0" destOrd="0" presId="urn:microsoft.com/office/officeart/2005/8/layout/hList1"/>
    <dgm:cxn modelId="{29267C4F-F1B4-4886-831D-D6147D0EEA66}" srcId="{A01C680B-583E-4ED9-8BDE-CF2F5322AD75}" destId="{6CB7E70F-14C9-4AD5-817D-7E22092BC75D}" srcOrd="4" destOrd="0" parTransId="{D08C170C-203A-4727-873B-5ECB17A93BCF}" sibTransId="{DCD73736-2418-47AD-8FA0-EA2721760873}"/>
    <dgm:cxn modelId="{80602592-68B8-4664-8B5F-DA0F663DD6B6}" type="presOf" srcId="{D883D99A-51D5-4108-8C2A-93DA851D606F}" destId="{E86768BF-EBAE-48EA-8FBD-7ED9F840DC18}" srcOrd="0" destOrd="2" presId="urn:microsoft.com/office/officeart/2005/8/layout/hList1"/>
    <dgm:cxn modelId="{B6E50E7E-D4F8-4620-A50B-41DCB5BD2731}" srcId="{A01C680B-583E-4ED9-8BDE-CF2F5322AD75}" destId="{68CD494A-4F8F-416C-9AB6-162A84C988CA}" srcOrd="0" destOrd="0" parTransId="{9CB82596-CEE9-4F4B-BBF6-96FCCA818222}" sibTransId="{BDB93B8D-2A7C-4593-B856-D2D5CAE77907}"/>
    <dgm:cxn modelId="{42D3E602-1597-4615-8143-DC62653317E2}" srcId="{4080F8DB-F29E-46A2-ADDE-82C08CEE5D62}" destId="{33135E96-6531-4F6B-9BE5-38B93FEAD5B9}" srcOrd="1" destOrd="0" parTransId="{BB276BD1-8D0E-42F7-BF2E-A8B343448C38}" sibTransId="{BE2A36F6-8DF6-4510-9D4A-187DB69826A9}"/>
    <dgm:cxn modelId="{1DCFBEEB-BC72-4D36-A68D-399967D8D0F1}" type="presOf" srcId="{91199A33-21D5-454E-930C-2B57810B4ECE}" destId="{4046C80A-ADB7-466D-8742-4A65D58B982F}" srcOrd="0" destOrd="0" presId="urn:microsoft.com/office/officeart/2005/8/layout/hList1"/>
    <dgm:cxn modelId="{30F704D9-2B6F-4A91-AC37-6FE09A56BFA2}" srcId="{A01C680B-583E-4ED9-8BDE-CF2F5322AD75}" destId="{D883D99A-51D5-4108-8C2A-93DA851D606F}" srcOrd="2" destOrd="0" parTransId="{FF12C3B3-F66E-481E-BBCB-62C3E1E28C6B}" sibTransId="{D1414306-81B6-4193-9A29-1E6CAE09CC84}"/>
    <dgm:cxn modelId="{67221390-6864-467E-9786-08A269A4E29C}" type="presOf" srcId="{0960FBF0-8C24-473D-9C30-4D303C69F411}" destId="{4046C80A-ADB7-466D-8742-4A65D58B982F}" srcOrd="0" destOrd="5" presId="urn:microsoft.com/office/officeart/2005/8/layout/hList1"/>
    <dgm:cxn modelId="{1C6F8CD6-06CD-43DF-801C-F43D32628024}" type="presOf" srcId="{94F06BAB-D423-4D33-804A-6EC29D4C3E42}" destId="{4046C80A-ADB7-466D-8742-4A65D58B982F}" srcOrd="0" destOrd="2" presId="urn:microsoft.com/office/officeart/2005/8/layout/hList1"/>
    <dgm:cxn modelId="{CC5D3B56-4375-46F5-BA78-366F965BDE36}" srcId="{33135E96-6531-4F6B-9BE5-38B93FEAD5B9}" destId="{91199A33-21D5-454E-930C-2B57810B4ECE}" srcOrd="0" destOrd="0" parTransId="{1AD351E0-2B38-460A-B441-E58EEC5175C1}" sibTransId="{3F3C6CFA-331C-4A5B-A685-7F9D1CD5D1B9}"/>
    <dgm:cxn modelId="{41AF690C-771F-421C-AA1F-4E15B2763F54}" type="presOf" srcId="{6AAF56E2-96A5-4911-A0D8-9282D9855D40}" destId="{4046C80A-ADB7-466D-8742-4A65D58B982F}" srcOrd="0" destOrd="1" presId="urn:microsoft.com/office/officeart/2005/8/layout/hList1"/>
    <dgm:cxn modelId="{4219C566-DB7F-49C4-9285-E3701762BE26}" srcId="{33135E96-6531-4F6B-9BE5-38B93FEAD5B9}" destId="{6AAF56E2-96A5-4911-A0D8-9282D9855D40}" srcOrd="1" destOrd="0" parTransId="{0CA640E8-1E99-4895-805D-B4C3DE52CD90}" sibTransId="{4E46D7FA-ED2F-459C-B90B-82050FD376AA}"/>
    <dgm:cxn modelId="{02B16F82-A7AA-4896-9151-91734230FF55}" type="presParOf" srcId="{5E413959-6AD9-4B71-A49E-28BD7C712A06}" destId="{25FD8FD3-8790-44B1-91AE-FB78356DCDB4}" srcOrd="0" destOrd="0" presId="urn:microsoft.com/office/officeart/2005/8/layout/hList1"/>
    <dgm:cxn modelId="{91CF8E94-A43B-4FAC-9825-A2B7B7AEA246}" type="presParOf" srcId="{25FD8FD3-8790-44B1-91AE-FB78356DCDB4}" destId="{7AC269A4-F1D4-43BB-A677-0DD89AEEE1D6}" srcOrd="0" destOrd="0" presId="urn:microsoft.com/office/officeart/2005/8/layout/hList1"/>
    <dgm:cxn modelId="{3E4DD28B-86FD-42FD-9A4F-CB2840A2D57F}" type="presParOf" srcId="{25FD8FD3-8790-44B1-91AE-FB78356DCDB4}" destId="{E86768BF-EBAE-48EA-8FBD-7ED9F840DC18}" srcOrd="1" destOrd="0" presId="urn:microsoft.com/office/officeart/2005/8/layout/hList1"/>
    <dgm:cxn modelId="{02D86CFD-31E9-428A-8FDA-14BE0C35D968}" type="presParOf" srcId="{5E413959-6AD9-4B71-A49E-28BD7C712A06}" destId="{9408BA5C-ED68-49BF-8C1A-108DCB1AE0CE}" srcOrd="1" destOrd="0" presId="urn:microsoft.com/office/officeart/2005/8/layout/hList1"/>
    <dgm:cxn modelId="{9DC5EB59-9C33-4B1B-B9A8-589841D9DB5B}" type="presParOf" srcId="{5E413959-6AD9-4B71-A49E-28BD7C712A06}" destId="{2B78393C-68B0-480F-840B-DDC3EE12EF1C}" srcOrd="2" destOrd="0" presId="urn:microsoft.com/office/officeart/2005/8/layout/hList1"/>
    <dgm:cxn modelId="{FC4DF1D8-AB84-4D58-B81D-92E5E606D81B}" type="presParOf" srcId="{2B78393C-68B0-480F-840B-DDC3EE12EF1C}" destId="{FD42C361-AFE3-4439-AB17-964D2F0409FA}" srcOrd="0" destOrd="0" presId="urn:microsoft.com/office/officeart/2005/8/layout/hList1"/>
    <dgm:cxn modelId="{5FBAA017-D22D-45F8-A9E5-5281707486A2}" type="presParOf" srcId="{2B78393C-68B0-480F-840B-DDC3EE12EF1C}" destId="{4046C80A-ADB7-466D-8742-4A65D58B982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080F8DB-F29E-46A2-ADDE-82C08CEE5D62}" type="doc">
      <dgm:prSet loTypeId="urn:microsoft.com/office/officeart/2005/8/layout/h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s-PE"/>
        </a:p>
      </dgm:t>
    </dgm:pt>
    <dgm:pt modelId="{A01C680B-583E-4ED9-8BDE-CF2F5322AD75}">
      <dgm:prSet phldrT="[Texto]" custT="1"/>
      <dgm:spPr/>
      <dgm:t>
        <a:bodyPr/>
        <a:lstStyle/>
        <a:p>
          <a:r>
            <a:rPr lang="es-PE" sz="1600" dirty="0">
              <a:latin typeface="Arial" panose="020B0604020202020204" pitchFamily="34" charset="0"/>
              <a:cs typeface="Arial" panose="020B0604020202020204" pitchFamily="34" charset="0"/>
            </a:rPr>
            <a:t>Entradas</a:t>
          </a:r>
        </a:p>
      </dgm:t>
    </dgm:pt>
    <dgm:pt modelId="{9BA19C96-4D44-4F1D-ADDF-33FB92BEE404}" type="parTrans" cxnId="{D86287B9-3F35-4C93-8CB8-8CA0B429C56A}">
      <dgm:prSet/>
      <dgm:spPr/>
      <dgm:t>
        <a:bodyPr/>
        <a:lstStyle/>
        <a:p>
          <a:endParaRPr lang="es-PE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8706534-6188-482F-9E9A-8B39C54D6EDF}" type="sibTrans" cxnId="{D86287B9-3F35-4C93-8CB8-8CA0B429C56A}">
      <dgm:prSet/>
      <dgm:spPr/>
      <dgm:t>
        <a:bodyPr/>
        <a:lstStyle/>
        <a:p>
          <a:endParaRPr lang="es-PE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8CD494A-4F8F-416C-9AB6-162A84C988CA}">
      <dgm:prSet phldrT="[Texto]" custT="1"/>
      <dgm:spPr/>
      <dgm:t>
        <a:bodyPr/>
        <a:lstStyle/>
        <a:p>
          <a:r>
            <a:rPr lang="es-MX" sz="1600" dirty="0">
              <a:latin typeface="Arial" panose="020B0604020202020204" pitchFamily="34" charset="0"/>
              <a:cs typeface="Arial" panose="020B0604020202020204" pitchFamily="34" charset="0"/>
            </a:rPr>
            <a:t>Documentación de los clasificadores y catálogos de los sistemas administrativos, existentes.</a:t>
          </a:r>
          <a:endParaRPr lang="es-PE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CB82596-CEE9-4F4B-BBF6-96FCCA818222}" type="parTrans" cxnId="{B6E50E7E-D4F8-4620-A50B-41DCB5BD2731}">
      <dgm:prSet/>
      <dgm:spPr/>
      <dgm:t>
        <a:bodyPr/>
        <a:lstStyle/>
        <a:p>
          <a:endParaRPr lang="es-PE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DB93B8D-2A7C-4593-B856-D2D5CAE77907}" type="sibTrans" cxnId="{B6E50E7E-D4F8-4620-A50B-41DCB5BD2731}">
      <dgm:prSet/>
      <dgm:spPr/>
      <dgm:t>
        <a:bodyPr/>
        <a:lstStyle/>
        <a:p>
          <a:endParaRPr lang="es-PE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3135E96-6531-4F6B-9BE5-38B93FEAD5B9}">
      <dgm:prSet phldrT="[Texto]" custT="1"/>
      <dgm:spPr/>
      <dgm:t>
        <a:bodyPr/>
        <a:lstStyle/>
        <a:p>
          <a:r>
            <a:rPr lang="es-PE" sz="1600" dirty="0">
              <a:latin typeface="Arial" panose="020B0604020202020204" pitchFamily="34" charset="0"/>
              <a:cs typeface="Arial" panose="020B0604020202020204" pitchFamily="34" charset="0"/>
            </a:rPr>
            <a:t>Salidas</a:t>
          </a:r>
        </a:p>
      </dgm:t>
    </dgm:pt>
    <dgm:pt modelId="{BB276BD1-8D0E-42F7-BF2E-A8B343448C38}" type="parTrans" cxnId="{42D3E602-1597-4615-8143-DC62653317E2}">
      <dgm:prSet/>
      <dgm:spPr/>
      <dgm:t>
        <a:bodyPr/>
        <a:lstStyle/>
        <a:p>
          <a:endParaRPr lang="es-PE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E2A36F6-8DF6-4510-9D4A-187DB69826A9}" type="sibTrans" cxnId="{42D3E602-1597-4615-8143-DC62653317E2}">
      <dgm:prSet/>
      <dgm:spPr/>
      <dgm:t>
        <a:bodyPr/>
        <a:lstStyle/>
        <a:p>
          <a:endParaRPr lang="es-PE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38069DD-BECF-45A8-AB7C-94DD61F5F224}">
      <dgm:prSet phldrT="[Texto]" custT="1"/>
      <dgm:spPr/>
      <dgm:t>
        <a:bodyPr/>
        <a:lstStyle/>
        <a:p>
          <a:r>
            <a:rPr lang="es-PE" sz="1600" dirty="0">
              <a:latin typeface="Arial" panose="020B0604020202020204" pitchFamily="34" charset="0"/>
              <a:cs typeface="Arial" panose="020B0604020202020204" pitchFamily="34" charset="0"/>
            </a:rPr>
            <a:t>Acta de presentación al usuario.</a:t>
          </a:r>
        </a:p>
      </dgm:t>
    </dgm:pt>
    <dgm:pt modelId="{3CFB02DF-5B55-4C3E-B477-DC02ECB0B727}" type="parTrans" cxnId="{BC66C55F-F643-4868-86E0-F3D968B4F72F}">
      <dgm:prSet/>
      <dgm:spPr/>
      <dgm:t>
        <a:bodyPr/>
        <a:lstStyle/>
        <a:p>
          <a:endParaRPr lang="es-PE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620D8BC-096D-40DE-B333-628934698B68}" type="sibTrans" cxnId="{BC66C55F-F643-4868-86E0-F3D968B4F72F}">
      <dgm:prSet/>
      <dgm:spPr/>
      <dgm:t>
        <a:bodyPr/>
        <a:lstStyle/>
        <a:p>
          <a:endParaRPr lang="es-PE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1199A33-21D5-454E-930C-2B57810B4ECE}">
      <dgm:prSet phldrT="[Texto]" custT="1"/>
      <dgm:spPr/>
      <dgm:t>
        <a:bodyPr/>
        <a:lstStyle/>
        <a:p>
          <a:r>
            <a:rPr lang="es-PE" sz="1600" dirty="0">
              <a:latin typeface="Arial" panose="020B0604020202020204" pitchFamily="34" charset="0"/>
              <a:cs typeface="Arial" panose="020B0604020202020204" pitchFamily="34" charset="0"/>
            </a:rPr>
            <a:t>FR23. Cronograma y matriz de responsables</a:t>
          </a:r>
        </a:p>
      </dgm:t>
    </dgm:pt>
    <dgm:pt modelId="{1AD351E0-2B38-460A-B441-E58EEC5175C1}" type="parTrans" cxnId="{CC5D3B56-4375-46F5-BA78-366F965BDE36}">
      <dgm:prSet/>
      <dgm:spPr/>
      <dgm:t>
        <a:bodyPr/>
        <a:lstStyle/>
        <a:p>
          <a:endParaRPr lang="es-PE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F3C6CFA-331C-4A5B-A685-7F9D1CD5D1B9}" type="sibTrans" cxnId="{CC5D3B56-4375-46F5-BA78-366F965BDE36}">
      <dgm:prSet/>
      <dgm:spPr/>
      <dgm:t>
        <a:bodyPr/>
        <a:lstStyle/>
        <a:p>
          <a:endParaRPr lang="es-PE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AAF56E2-96A5-4911-A0D8-9282D9855D40}">
      <dgm:prSet custT="1"/>
      <dgm:spPr/>
      <dgm:t>
        <a:bodyPr/>
        <a:lstStyle/>
        <a:p>
          <a:r>
            <a:rPr lang="es-PE" sz="1600">
              <a:latin typeface="Arial" panose="020B0604020202020204" pitchFamily="34" charset="0"/>
              <a:cs typeface="Arial" panose="020B0604020202020204" pitchFamily="34" charset="0"/>
            </a:rPr>
            <a:t>FR21. Matriz de riesgos</a:t>
          </a:r>
          <a:endParaRPr lang="es-PE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CA640E8-1E99-4895-805D-B4C3DE52CD90}" type="parTrans" cxnId="{4219C566-DB7F-49C4-9285-E3701762BE26}">
      <dgm:prSet/>
      <dgm:spPr/>
      <dgm:t>
        <a:bodyPr/>
        <a:lstStyle/>
        <a:p>
          <a:endParaRPr lang="es-PE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E46D7FA-ED2F-459C-B90B-82050FD376AA}" type="sibTrans" cxnId="{4219C566-DB7F-49C4-9285-E3701762BE26}">
      <dgm:prSet/>
      <dgm:spPr/>
      <dgm:t>
        <a:bodyPr/>
        <a:lstStyle/>
        <a:p>
          <a:endParaRPr lang="es-PE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4F06BAB-D423-4D33-804A-6EC29D4C3E42}">
      <dgm:prSet custT="1"/>
      <dgm:spPr/>
      <dgm:t>
        <a:bodyPr/>
        <a:lstStyle/>
        <a:p>
          <a:r>
            <a:rPr lang="es-PE" sz="1600" dirty="0">
              <a:latin typeface="Arial" panose="020B0604020202020204" pitchFamily="34" charset="0"/>
              <a:cs typeface="Arial" panose="020B0604020202020204" pitchFamily="34" charset="0"/>
            </a:rPr>
            <a:t>FR20. Matriz de comunicaciones</a:t>
          </a:r>
        </a:p>
      </dgm:t>
    </dgm:pt>
    <dgm:pt modelId="{EB8ACA6F-07BA-4205-B377-599C375EFF34}" type="parTrans" cxnId="{140E91C6-38ED-433B-8CAD-E70319CB2C2C}">
      <dgm:prSet/>
      <dgm:spPr/>
      <dgm:t>
        <a:bodyPr/>
        <a:lstStyle/>
        <a:p>
          <a:endParaRPr lang="es-PE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08A2645-C142-47C0-9E01-807DB2E6124A}" type="sibTrans" cxnId="{140E91C6-38ED-433B-8CAD-E70319CB2C2C}">
      <dgm:prSet/>
      <dgm:spPr/>
      <dgm:t>
        <a:bodyPr/>
        <a:lstStyle/>
        <a:p>
          <a:endParaRPr lang="es-PE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945F76E-90D7-4D72-8F38-7971301674E3}">
      <dgm:prSet phldrT="[Texto]" custT="1"/>
      <dgm:spPr/>
      <dgm:t>
        <a:bodyPr/>
        <a:lstStyle/>
        <a:p>
          <a:r>
            <a:rPr lang="es-PE" sz="16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Análisis de clasificadores y catálogos: </a:t>
          </a:r>
          <a:r>
            <a:rPr lang="es-MX" sz="16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Análisis de información de los sistemas administrativos, para la gestión de clasificadores y asociados a las fases del ciclo de inversiones.</a:t>
          </a:r>
          <a:endParaRPr lang="es-PE" sz="1600" dirty="0">
            <a:solidFill>
              <a:schemeClr val="accent5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1177658-5024-4D80-B14D-FF6D6C7FDFBF}" type="parTrans" cxnId="{CB1E2980-1617-4CB0-8177-764050FB6EE0}">
      <dgm:prSet/>
      <dgm:spPr/>
      <dgm:t>
        <a:bodyPr/>
        <a:lstStyle/>
        <a:p>
          <a:endParaRPr lang="es-PE"/>
        </a:p>
      </dgm:t>
    </dgm:pt>
    <dgm:pt modelId="{465544EA-3909-412B-B6FE-398E99E8343B}" type="sibTrans" cxnId="{CB1E2980-1617-4CB0-8177-764050FB6EE0}">
      <dgm:prSet/>
      <dgm:spPr/>
      <dgm:t>
        <a:bodyPr/>
        <a:lstStyle/>
        <a:p>
          <a:endParaRPr lang="es-PE"/>
        </a:p>
      </dgm:t>
    </dgm:pt>
    <dgm:pt modelId="{2178EF08-2B06-4B6C-8AC0-0FDA25A94D87}">
      <dgm:prSet custT="1"/>
      <dgm:spPr/>
      <dgm:t>
        <a:bodyPr/>
        <a:lstStyle/>
        <a:p>
          <a:r>
            <a:rPr lang="es-MX" sz="1600" dirty="0">
              <a:latin typeface="Arial" panose="020B0604020202020204" pitchFamily="34" charset="0"/>
              <a:cs typeface="Arial" panose="020B0604020202020204" pitchFamily="34" charset="0"/>
            </a:rPr>
            <a:t>Normatividad referida al SNPMGI vigente.</a:t>
          </a:r>
          <a:endParaRPr lang="es-PE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EE1B660-2B8F-42E4-A833-A51AE785A657}" type="parTrans" cxnId="{92820046-AD3E-4A85-8205-75757B4AEFC1}">
      <dgm:prSet/>
      <dgm:spPr/>
      <dgm:t>
        <a:bodyPr/>
        <a:lstStyle/>
        <a:p>
          <a:endParaRPr lang="es-PE"/>
        </a:p>
      </dgm:t>
    </dgm:pt>
    <dgm:pt modelId="{3ED3D8F1-1650-4D7F-A20D-D532253A55B4}" type="sibTrans" cxnId="{92820046-AD3E-4A85-8205-75757B4AEFC1}">
      <dgm:prSet/>
      <dgm:spPr/>
      <dgm:t>
        <a:bodyPr/>
        <a:lstStyle/>
        <a:p>
          <a:endParaRPr lang="es-PE"/>
        </a:p>
      </dgm:t>
    </dgm:pt>
    <dgm:pt modelId="{42FD32AA-9A8C-431D-85A3-BF436DE66782}">
      <dgm:prSet custT="1"/>
      <dgm:spPr/>
      <dgm:t>
        <a:bodyPr/>
        <a:lstStyle/>
        <a:p>
          <a:r>
            <a:rPr lang="es-PE" sz="1600" dirty="0">
              <a:latin typeface="Arial" panose="020B0604020202020204" pitchFamily="34" charset="0"/>
              <a:cs typeface="Arial" panose="020B0604020202020204" pitchFamily="34" charset="0"/>
            </a:rPr>
            <a:t>Ley de contrataciones.</a:t>
          </a:r>
        </a:p>
      </dgm:t>
    </dgm:pt>
    <dgm:pt modelId="{FD5E798D-5A92-4BF6-9EF1-5F360BED4171}" type="parTrans" cxnId="{D2D60152-45B2-419D-B7EA-096ACFA9052E}">
      <dgm:prSet/>
      <dgm:spPr/>
      <dgm:t>
        <a:bodyPr/>
        <a:lstStyle/>
        <a:p>
          <a:endParaRPr lang="es-PE"/>
        </a:p>
      </dgm:t>
    </dgm:pt>
    <dgm:pt modelId="{E21A0C24-1EBA-40E5-ABB8-BE897AB13A6B}" type="sibTrans" cxnId="{D2D60152-45B2-419D-B7EA-096ACFA9052E}">
      <dgm:prSet/>
      <dgm:spPr/>
      <dgm:t>
        <a:bodyPr/>
        <a:lstStyle/>
        <a:p>
          <a:endParaRPr lang="es-PE"/>
        </a:p>
      </dgm:t>
    </dgm:pt>
    <dgm:pt modelId="{0901367F-1D7E-4CC0-BE16-CA2F0443832E}">
      <dgm:prSet custT="1"/>
      <dgm:spPr/>
      <dgm:t>
        <a:bodyPr/>
        <a:lstStyle/>
        <a:p>
          <a:r>
            <a:rPr lang="es-PE" sz="1600" dirty="0">
              <a:latin typeface="Arial" panose="020B0604020202020204" pitchFamily="34" charset="0"/>
              <a:cs typeface="Arial" panose="020B0604020202020204" pitchFamily="34" charset="0"/>
            </a:rPr>
            <a:t>Ley de presupuesto.</a:t>
          </a:r>
        </a:p>
      </dgm:t>
    </dgm:pt>
    <dgm:pt modelId="{E7FAAF9C-C378-49F3-BEC8-A9AA56C34430}" type="parTrans" cxnId="{68F25B05-C633-43EA-8FE8-77570C0E77D7}">
      <dgm:prSet/>
      <dgm:spPr/>
      <dgm:t>
        <a:bodyPr/>
        <a:lstStyle/>
        <a:p>
          <a:endParaRPr lang="es-PE"/>
        </a:p>
      </dgm:t>
    </dgm:pt>
    <dgm:pt modelId="{FF1DB157-6993-4684-8EC0-B00EB82B086D}" type="sibTrans" cxnId="{68F25B05-C633-43EA-8FE8-77570C0E77D7}">
      <dgm:prSet/>
      <dgm:spPr/>
      <dgm:t>
        <a:bodyPr/>
        <a:lstStyle/>
        <a:p>
          <a:endParaRPr lang="es-PE"/>
        </a:p>
      </dgm:t>
    </dgm:pt>
    <dgm:pt modelId="{784170BE-4C7F-467E-931F-07DA0E6E7216}">
      <dgm:prSet custT="1"/>
      <dgm:spPr/>
      <dgm:t>
        <a:bodyPr/>
        <a:lstStyle/>
        <a:p>
          <a:r>
            <a:rPr lang="es-PE" sz="1600" dirty="0">
              <a:latin typeface="Arial" panose="020B0604020202020204" pitchFamily="34" charset="0"/>
              <a:cs typeface="Arial" panose="020B0604020202020204" pitchFamily="34" charset="0"/>
            </a:rPr>
            <a:t>Modelo conceptual.</a:t>
          </a:r>
        </a:p>
      </dgm:t>
    </dgm:pt>
    <dgm:pt modelId="{2E9138AA-28CF-42A8-ADB9-89552AC34F14}" type="parTrans" cxnId="{0EB0D99E-BA86-4DC9-91E2-D46CCF2D0CDE}">
      <dgm:prSet/>
      <dgm:spPr/>
      <dgm:t>
        <a:bodyPr/>
        <a:lstStyle/>
        <a:p>
          <a:endParaRPr lang="es-PE"/>
        </a:p>
      </dgm:t>
    </dgm:pt>
    <dgm:pt modelId="{9F0EB574-92B8-498A-9178-612C08FE03ED}" type="sibTrans" cxnId="{0EB0D99E-BA86-4DC9-91E2-D46CCF2D0CDE}">
      <dgm:prSet/>
      <dgm:spPr/>
      <dgm:t>
        <a:bodyPr/>
        <a:lstStyle/>
        <a:p>
          <a:endParaRPr lang="es-PE"/>
        </a:p>
      </dgm:t>
    </dgm:pt>
    <dgm:pt modelId="{32F95424-0A00-4120-A80D-CFD9903C61DE}">
      <dgm:prSet phldrT="[Texto]" custT="1"/>
      <dgm:spPr/>
      <dgm:t>
        <a:bodyPr/>
        <a:lstStyle/>
        <a:p>
          <a:r>
            <a:rPr lang="es-PE" sz="16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Definiciones estandarizadas para las salidas de cada proceso.</a:t>
          </a:r>
        </a:p>
      </dgm:t>
    </dgm:pt>
    <dgm:pt modelId="{0992B51F-C252-4C78-835F-C6FD6421F625}" type="parTrans" cxnId="{64C43027-3912-47E7-B977-376A33C1A6FA}">
      <dgm:prSet/>
      <dgm:spPr/>
      <dgm:t>
        <a:bodyPr/>
        <a:lstStyle/>
        <a:p>
          <a:endParaRPr lang="es-PE"/>
        </a:p>
      </dgm:t>
    </dgm:pt>
    <dgm:pt modelId="{CC2194B5-3C9D-4083-81C1-A3D20314FD00}" type="sibTrans" cxnId="{64C43027-3912-47E7-B977-376A33C1A6FA}">
      <dgm:prSet/>
      <dgm:spPr/>
      <dgm:t>
        <a:bodyPr/>
        <a:lstStyle/>
        <a:p>
          <a:endParaRPr lang="es-PE"/>
        </a:p>
      </dgm:t>
    </dgm:pt>
    <dgm:pt modelId="{DF186527-87DA-4BAE-ACDE-59E26ECEEAF4}">
      <dgm:prSet phldrT="[Texto]" custT="1"/>
      <dgm:spPr/>
      <dgm:t>
        <a:bodyPr/>
        <a:lstStyle/>
        <a:p>
          <a:r>
            <a:rPr lang="es-PE" sz="16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Catálogos de fuentes de datos externas</a:t>
          </a:r>
          <a:r>
            <a:rPr lang="es-PE" sz="16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</a:p>
      </dgm:t>
    </dgm:pt>
    <dgm:pt modelId="{875A0A77-DCBB-41AE-9CA9-E0374F3F816F}" type="parTrans" cxnId="{82EB6127-831A-4AE2-B2A1-4DB81EB9613C}">
      <dgm:prSet/>
      <dgm:spPr/>
      <dgm:t>
        <a:bodyPr/>
        <a:lstStyle/>
        <a:p>
          <a:endParaRPr lang="es-PE"/>
        </a:p>
      </dgm:t>
    </dgm:pt>
    <dgm:pt modelId="{9E03341D-8D4F-4878-A938-6CA8F76D1E0B}" type="sibTrans" cxnId="{82EB6127-831A-4AE2-B2A1-4DB81EB9613C}">
      <dgm:prSet/>
      <dgm:spPr/>
      <dgm:t>
        <a:bodyPr/>
        <a:lstStyle/>
        <a:p>
          <a:endParaRPr lang="es-PE"/>
        </a:p>
      </dgm:t>
    </dgm:pt>
    <dgm:pt modelId="{5E413959-6AD9-4B71-A49E-28BD7C712A06}" type="pres">
      <dgm:prSet presAssocID="{4080F8DB-F29E-46A2-ADDE-82C08CEE5D6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PE"/>
        </a:p>
      </dgm:t>
    </dgm:pt>
    <dgm:pt modelId="{25FD8FD3-8790-44B1-91AE-FB78356DCDB4}" type="pres">
      <dgm:prSet presAssocID="{A01C680B-583E-4ED9-8BDE-CF2F5322AD75}" presName="composite" presStyleCnt="0"/>
      <dgm:spPr/>
    </dgm:pt>
    <dgm:pt modelId="{7AC269A4-F1D4-43BB-A677-0DD89AEEE1D6}" type="pres">
      <dgm:prSet presAssocID="{A01C680B-583E-4ED9-8BDE-CF2F5322AD75}" presName="parTx" presStyleLbl="alignNode1" presStyleIdx="0" presStyleCnt="2" custScaleX="111104" custScaleY="9246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E86768BF-EBAE-48EA-8FBD-7ED9F840DC18}" type="pres">
      <dgm:prSet presAssocID="{A01C680B-583E-4ED9-8BDE-CF2F5322AD75}" presName="desTx" presStyleLbl="alignAccFollowNode1" presStyleIdx="0" presStyleCnt="2" custScaleX="111029" custScaleY="100000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9408BA5C-ED68-49BF-8C1A-108DCB1AE0CE}" type="pres">
      <dgm:prSet presAssocID="{38706534-6188-482F-9E9A-8B39C54D6EDF}" presName="space" presStyleCnt="0"/>
      <dgm:spPr/>
    </dgm:pt>
    <dgm:pt modelId="{2B78393C-68B0-480F-840B-DDC3EE12EF1C}" type="pres">
      <dgm:prSet presAssocID="{33135E96-6531-4F6B-9BE5-38B93FEAD5B9}" presName="composite" presStyleCnt="0"/>
      <dgm:spPr/>
    </dgm:pt>
    <dgm:pt modelId="{FD42C361-AFE3-4439-AB17-964D2F0409FA}" type="pres">
      <dgm:prSet presAssocID="{33135E96-6531-4F6B-9BE5-38B93FEAD5B9}" presName="parTx" presStyleLbl="alignNode1" presStyleIdx="1" presStyleCnt="2" custScaleY="92467" custLinFactNeighborX="-4103" custLinFactNeighborY="415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PE"/>
        </a:p>
      </dgm:t>
    </dgm:pt>
    <dgm:pt modelId="{4046C80A-ADB7-466D-8742-4A65D58B982F}" type="pres">
      <dgm:prSet presAssocID="{33135E96-6531-4F6B-9BE5-38B93FEAD5B9}" presName="desTx" presStyleLbl="alignAccFollowNode1" presStyleIdx="1" presStyleCnt="2" custLinFactNeighborX="-4103" custLinFactNeighborY="1018">
        <dgm:presLayoutVars>
          <dgm:bulletEnabled val="1"/>
        </dgm:presLayoutVars>
      </dgm:prSet>
      <dgm:spPr/>
      <dgm:t>
        <a:bodyPr/>
        <a:lstStyle/>
        <a:p>
          <a:endParaRPr lang="es-PE"/>
        </a:p>
      </dgm:t>
    </dgm:pt>
  </dgm:ptLst>
  <dgm:cxnLst>
    <dgm:cxn modelId="{68F25B05-C633-43EA-8FE8-77570C0E77D7}" srcId="{A01C680B-583E-4ED9-8BDE-CF2F5322AD75}" destId="{0901367F-1D7E-4CC0-BE16-CA2F0443832E}" srcOrd="3" destOrd="0" parTransId="{E7FAAF9C-C378-49F3-BEC8-A9AA56C34430}" sibTransId="{FF1DB157-6993-4684-8EC0-B00EB82B086D}"/>
    <dgm:cxn modelId="{E6153940-0E91-4E09-8A9B-8F8E4177CC3A}" type="presOf" srcId="{DF186527-87DA-4BAE-ACDE-59E26ECEEAF4}" destId="{4046C80A-ADB7-466D-8742-4A65D58B982F}" srcOrd="0" destOrd="6" presId="urn:microsoft.com/office/officeart/2005/8/layout/hList1"/>
    <dgm:cxn modelId="{B9334FA8-957C-452B-B9B3-EFFDCF1C5E46}" type="presOf" srcId="{32F95424-0A00-4120-A80D-CFD9903C61DE}" destId="{4046C80A-ADB7-466D-8742-4A65D58B982F}" srcOrd="0" destOrd="5" presId="urn:microsoft.com/office/officeart/2005/8/layout/hList1"/>
    <dgm:cxn modelId="{CB1E2980-1617-4CB0-8177-764050FB6EE0}" srcId="{33135E96-6531-4F6B-9BE5-38B93FEAD5B9}" destId="{3945F76E-90D7-4D72-8F38-7971301674E3}" srcOrd="4" destOrd="0" parTransId="{F1177658-5024-4D80-B14D-FF6D6C7FDFBF}" sibTransId="{465544EA-3909-412B-B6FE-398E99E8343B}"/>
    <dgm:cxn modelId="{76D6E500-562F-4514-9CA7-1D0F853137B2}" type="presOf" srcId="{0901367F-1D7E-4CC0-BE16-CA2F0443832E}" destId="{E86768BF-EBAE-48EA-8FBD-7ED9F840DC18}" srcOrd="0" destOrd="3" presId="urn:microsoft.com/office/officeart/2005/8/layout/hList1"/>
    <dgm:cxn modelId="{1AA7C0AC-9778-442F-BB01-6193B0BD75D3}" type="presOf" srcId="{3945F76E-90D7-4D72-8F38-7971301674E3}" destId="{4046C80A-ADB7-466D-8742-4A65D58B982F}" srcOrd="0" destOrd="4" presId="urn:microsoft.com/office/officeart/2005/8/layout/hList1"/>
    <dgm:cxn modelId="{82EB6127-831A-4AE2-B2A1-4DB81EB9613C}" srcId="{33135E96-6531-4F6B-9BE5-38B93FEAD5B9}" destId="{DF186527-87DA-4BAE-ACDE-59E26ECEEAF4}" srcOrd="6" destOrd="0" parTransId="{875A0A77-DCBB-41AE-9CA9-E0374F3F816F}" sibTransId="{9E03341D-8D4F-4878-A938-6CA8F76D1E0B}"/>
    <dgm:cxn modelId="{74E53037-1B0A-4E72-9B6A-E66E8D1FF476}" type="presOf" srcId="{33135E96-6531-4F6B-9BE5-38B93FEAD5B9}" destId="{FD42C361-AFE3-4439-AB17-964D2F0409FA}" srcOrd="0" destOrd="0" presId="urn:microsoft.com/office/officeart/2005/8/layout/hList1"/>
    <dgm:cxn modelId="{D86287B9-3F35-4C93-8CB8-8CA0B429C56A}" srcId="{4080F8DB-F29E-46A2-ADDE-82C08CEE5D62}" destId="{A01C680B-583E-4ED9-8BDE-CF2F5322AD75}" srcOrd="0" destOrd="0" parTransId="{9BA19C96-4D44-4F1D-ADDF-33FB92BEE404}" sibTransId="{38706534-6188-482F-9E9A-8B39C54D6EDF}"/>
    <dgm:cxn modelId="{BC66C55F-F643-4868-86E0-F3D968B4F72F}" srcId="{33135E96-6531-4F6B-9BE5-38B93FEAD5B9}" destId="{D38069DD-BECF-45A8-AB7C-94DD61F5F224}" srcOrd="3" destOrd="0" parTransId="{3CFB02DF-5B55-4C3E-B477-DC02ECB0B727}" sibTransId="{E620D8BC-096D-40DE-B333-628934698B68}"/>
    <dgm:cxn modelId="{140E91C6-38ED-433B-8CAD-E70319CB2C2C}" srcId="{33135E96-6531-4F6B-9BE5-38B93FEAD5B9}" destId="{94F06BAB-D423-4D33-804A-6EC29D4C3E42}" srcOrd="2" destOrd="0" parTransId="{EB8ACA6F-07BA-4205-B377-599C375EFF34}" sibTransId="{208A2645-C142-47C0-9E01-807DB2E6124A}"/>
    <dgm:cxn modelId="{D33F24BB-0776-4B5D-B2B1-B26A3DB006D8}" type="presOf" srcId="{D38069DD-BECF-45A8-AB7C-94DD61F5F224}" destId="{4046C80A-ADB7-466D-8742-4A65D58B982F}" srcOrd="0" destOrd="3" presId="urn:microsoft.com/office/officeart/2005/8/layout/hList1"/>
    <dgm:cxn modelId="{F30EC10D-5B45-4C0C-BDF7-22A714896E07}" type="presOf" srcId="{A01C680B-583E-4ED9-8BDE-CF2F5322AD75}" destId="{7AC269A4-F1D4-43BB-A677-0DD89AEEE1D6}" srcOrd="0" destOrd="0" presId="urn:microsoft.com/office/officeart/2005/8/layout/hList1"/>
    <dgm:cxn modelId="{A489FDCE-6070-4AC7-80B0-C13CF7F3A6F6}" type="presOf" srcId="{68CD494A-4F8F-416C-9AB6-162A84C988CA}" destId="{E86768BF-EBAE-48EA-8FBD-7ED9F840DC18}" srcOrd="0" destOrd="0" presId="urn:microsoft.com/office/officeart/2005/8/layout/hList1"/>
    <dgm:cxn modelId="{0EB0D99E-BA86-4DC9-91E2-D46CCF2D0CDE}" srcId="{A01C680B-583E-4ED9-8BDE-CF2F5322AD75}" destId="{784170BE-4C7F-467E-931F-07DA0E6E7216}" srcOrd="4" destOrd="0" parTransId="{2E9138AA-28CF-42A8-ADB9-89552AC34F14}" sibTransId="{9F0EB574-92B8-498A-9178-612C08FE03ED}"/>
    <dgm:cxn modelId="{E6273F0C-A571-44C9-9DED-9DE415B4B11E}" type="presOf" srcId="{4080F8DB-F29E-46A2-ADDE-82C08CEE5D62}" destId="{5E413959-6AD9-4B71-A49E-28BD7C712A06}" srcOrd="0" destOrd="0" presId="urn:microsoft.com/office/officeart/2005/8/layout/hList1"/>
    <dgm:cxn modelId="{863EDF2D-D8EF-4451-82D2-C51019C0BB08}" type="presOf" srcId="{784170BE-4C7F-467E-931F-07DA0E6E7216}" destId="{E86768BF-EBAE-48EA-8FBD-7ED9F840DC18}" srcOrd="0" destOrd="4" presId="urn:microsoft.com/office/officeart/2005/8/layout/hList1"/>
    <dgm:cxn modelId="{B6E50E7E-D4F8-4620-A50B-41DCB5BD2731}" srcId="{A01C680B-583E-4ED9-8BDE-CF2F5322AD75}" destId="{68CD494A-4F8F-416C-9AB6-162A84C988CA}" srcOrd="0" destOrd="0" parTransId="{9CB82596-CEE9-4F4B-BBF6-96FCCA818222}" sibTransId="{BDB93B8D-2A7C-4593-B856-D2D5CAE77907}"/>
    <dgm:cxn modelId="{42D3E602-1597-4615-8143-DC62653317E2}" srcId="{4080F8DB-F29E-46A2-ADDE-82C08CEE5D62}" destId="{33135E96-6531-4F6B-9BE5-38B93FEAD5B9}" srcOrd="1" destOrd="0" parTransId="{BB276BD1-8D0E-42F7-BF2E-A8B343448C38}" sibTransId="{BE2A36F6-8DF6-4510-9D4A-187DB69826A9}"/>
    <dgm:cxn modelId="{1DCFBEEB-BC72-4D36-A68D-399967D8D0F1}" type="presOf" srcId="{91199A33-21D5-454E-930C-2B57810B4ECE}" destId="{4046C80A-ADB7-466D-8742-4A65D58B982F}" srcOrd="0" destOrd="0" presId="urn:microsoft.com/office/officeart/2005/8/layout/hList1"/>
    <dgm:cxn modelId="{64C43027-3912-47E7-B977-376A33C1A6FA}" srcId="{33135E96-6531-4F6B-9BE5-38B93FEAD5B9}" destId="{32F95424-0A00-4120-A80D-CFD9903C61DE}" srcOrd="5" destOrd="0" parTransId="{0992B51F-C252-4C78-835F-C6FD6421F625}" sibTransId="{CC2194B5-3C9D-4083-81C1-A3D20314FD00}"/>
    <dgm:cxn modelId="{0114009A-B0F7-4F9E-B94A-09582A43288A}" type="presOf" srcId="{42FD32AA-9A8C-431D-85A3-BF436DE66782}" destId="{E86768BF-EBAE-48EA-8FBD-7ED9F840DC18}" srcOrd="0" destOrd="2" presId="urn:microsoft.com/office/officeart/2005/8/layout/hList1"/>
    <dgm:cxn modelId="{CC5D3B56-4375-46F5-BA78-366F965BDE36}" srcId="{33135E96-6531-4F6B-9BE5-38B93FEAD5B9}" destId="{91199A33-21D5-454E-930C-2B57810B4ECE}" srcOrd="0" destOrd="0" parTransId="{1AD351E0-2B38-460A-B441-E58EEC5175C1}" sibTransId="{3F3C6CFA-331C-4A5B-A685-7F9D1CD5D1B9}"/>
    <dgm:cxn modelId="{1C6F8CD6-06CD-43DF-801C-F43D32628024}" type="presOf" srcId="{94F06BAB-D423-4D33-804A-6EC29D4C3E42}" destId="{4046C80A-ADB7-466D-8742-4A65D58B982F}" srcOrd="0" destOrd="2" presId="urn:microsoft.com/office/officeart/2005/8/layout/hList1"/>
    <dgm:cxn modelId="{41AF690C-771F-421C-AA1F-4E15B2763F54}" type="presOf" srcId="{6AAF56E2-96A5-4911-A0D8-9282D9855D40}" destId="{4046C80A-ADB7-466D-8742-4A65D58B982F}" srcOrd="0" destOrd="1" presId="urn:microsoft.com/office/officeart/2005/8/layout/hList1"/>
    <dgm:cxn modelId="{92820046-AD3E-4A85-8205-75757B4AEFC1}" srcId="{A01C680B-583E-4ED9-8BDE-CF2F5322AD75}" destId="{2178EF08-2B06-4B6C-8AC0-0FDA25A94D87}" srcOrd="1" destOrd="0" parTransId="{1EE1B660-2B8F-42E4-A833-A51AE785A657}" sibTransId="{3ED3D8F1-1650-4D7F-A20D-D532253A55B4}"/>
    <dgm:cxn modelId="{4219C566-DB7F-49C4-9285-E3701762BE26}" srcId="{33135E96-6531-4F6B-9BE5-38B93FEAD5B9}" destId="{6AAF56E2-96A5-4911-A0D8-9282D9855D40}" srcOrd="1" destOrd="0" parTransId="{0CA640E8-1E99-4895-805D-B4C3DE52CD90}" sibTransId="{4E46D7FA-ED2F-459C-B90B-82050FD376AA}"/>
    <dgm:cxn modelId="{8D210C67-244F-4B2E-AE40-250B1654A7BD}" type="presOf" srcId="{2178EF08-2B06-4B6C-8AC0-0FDA25A94D87}" destId="{E86768BF-EBAE-48EA-8FBD-7ED9F840DC18}" srcOrd="0" destOrd="1" presId="urn:microsoft.com/office/officeart/2005/8/layout/hList1"/>
    <dgm:cxn modelId="{D2D60152-45B2-419D-B7EA-096ACFA9052E}" srcId="{A01C680B-583E-4ED9-8BDE-CF2F5322AD75}" destId="{42FD32AA-9A8C-431D-85A3-BF436DE66782}" srcOrd="2" destOrd="0" parTransId="{FD5E798D-5A92-4BF6-9EF1-5F360BED4171}" sibTransId="{E21A0C24-1EBA-40E5-ABB8-BE897AB13A6B}"/>
    <dgm:cxn modelId="{02B16F82-A7AA-4896-9151-91734230FF55}" type="presParOf" srcId="{5E413959-6AD9-4B71-A49E-28BD7C712A06}" destId="{25FD8FD3-8790-44B1-91AE-FB78356DCDB4}" srcOrd="0" destOrd="0" presId="urn:microsoft.com/office/officeart/2005/8/layout/hList1"/>
    <dgm:cxn modelId="{91CF8E94-A43B-4FAC-9825-A2B7B7AEA246}" type="presParOf" srcId="{25FD8FD3-8790-44B1-91AE-FB78356DCDB4}" destId="{7AC269A4-F1D4-43BB-A677-0DD89AEEE1D6}" srcOrd="0" destOrd="0" presId="urn:microsoft.com/office/officeart/2005/8/layout/hList1"/>
    <dgm:cxn modelId="{3E4DD28B-86FD-42FD-9A4F-CB2840A2D57F}" type="presParOf" srcId="{25FD8FD3-8790-44B1-91AE-FB78356DCDB4}" destId="{E86768BF-EBAE-48EA-8FBD-7ED9F840DC18}" srcOrd="1" destOrd="0" presId="urn:microsoft.com/office/officeart/2005/8/layout/hList1"/>
    <dgm:cxn modelId="{02D86CFD-31E9-428A-8FDA-14BE0C35D968}" type="presParOf" srcId="{5E413959-6AD9-4B71-A49E-28BD7C712A06}" destId="{9408BA5C-ED68-49BF-8C1A-108DCB1AE0CE}" srcOrd="1" destOrd="0" presId="urn:microsoft.com/office/officeart/2005/8/layout/hList1"/>
    <dgm:cxn modelId="{9DC5EB59-9C33-4B1B-B9A8-589841D9DB5B}" type="presParOf" srcId="{5E413959-6AD9-4B71-A49E-28BD7C712A06}" destId="{2B78393C-68B0-480F-840B-DDC3EE12EF1C}" srcOrd="2" destOrd="0" presId="urn:microsoft.com/office/officeart/2005/8/layout/hList1"/>
    <dgm:cxn modelId="{FC4DF1D8-AB84-4D58-B81D-92E5E606D81B}" type="presParOf" srcId="{2B78393C-68B0-480F-840B-DDC3EE12EF1C}" destId="{FD42C361-AFE3-4439-AB17-964D2F0409FA}" srcOrd="0" destOrd="0" presId="urn:microsoft.com/office/officeart/2005/8/layout/hList1"/>
    <dgm:cxn modelId="{5FBAA017-D22D-45F8-A9E5-5281707486A2}" type="presParOf" srcId="{2B78393C-68B0-480F-840B-DDC3EE12EF1C}" destId="{4046C80A-ADB7-466D-8742-4A65D58B982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C269A4-F1D4-43BB-A677-0DD89AEEE1D6}">
      <dsp:nvSpPr>
        <dsp:cNvPr id="0" name=""/>
        <dsp:cNvSpPr/>
      </dsp:nvSpPr>
      <dsp:spPr>
        <a:xfrm>
          <a:off x="8753" y="177012"/>
          <a:ext cx="4497974" cy="230633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400" kern="1200" dirty="0">
              <a:latin typeface="Arial" panose="020B0604020202020204" pitchFamily="34" charset="0"/>
              <a:cs typeface="Arial" panose="020B0604020202020204" pitchFamily="34" charset="0"/>
            </a:rPr>
            <a:t>Entradas</a:t>
          </a:r>
        </a:p>
      </dsp:txBody>
      <dsp:txXfrm>
        <a:off x="8753" y="177012"/>
        <a:ext cx="4497974" cy="230633"/>
      </dsp:txXfrm>
    </dsp:sp>
    <dsp:sp modelId="{E86768BF-EBAE-48EA-8FBD-7ED9F840DC18}">
      <dsp:nvSpPr>
        <dsp:cNvPr id="0" name=""/>
        <dsp:cNvSpPr/>
      </dsp:nvSpPr>
      <dsp:spPr>
        <a:xfrm>
          <a:off x="10271" y="416837"/>
          <a:ext cx="4494938" cy="2972079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PE" sz="14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400" kern="1200" dirty="0">
              <a:latin typeface="Arial" panose="020B0604020202020204" pitchFamily="34" charset="0"/>
              <a:cs typeface="Arial" panose="020B0604020202020204" pitchFamily="34" charset="0"/>
            </a:rPr>
            <a:t>Modelo conceptual del SNMPGI.</a:t>
          </a:r>
          <a:endParaRPr lang="es-PE" sz="14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Reglas de negocio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Modelo funcional detallado de los procesos – Fases CI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Análisis de requerimientos de los procesos – Fases CI</a:t>
          </a:r>
        </a:p>
      </dsp:txBody>
      <dsp:txXfrm>
        <a:off x="10271" y="416837"/>
        <a:ext cx="4494938" cy="2972079"/>
      </dsp:txXfrm>
    </dsp:sp>
    <dsp:sp modelId="{FD42C361-AFE3-4439-AB17-964D2F0409FA}">
      <dsp:nvSpPr>
        <dsp:cNvPr id="0" name=""/>
        <dsp:cNvSpPr/>
      </dsp:nvSpPr>
      <dsp:spPr>
        <a:xfrm>
          <a:off x="4906848" y="203257"/>
          <a:ext cx="4048436" cy="249015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400" kern="1200" dirty="0">
              <a:latin typeface="Arial" panose="020B0604020202020204" pitchFamily="34" charset="0"/>
              <a:cs typeface="Arial" panose="020B0604020202020204" pitchFamily="34" charset="0"/>
            </a:rPr>
            <a:t>Salidas</a:t>
          </a:r>
        </a:p>
      </dsp:txBody>
      <dsp:txXfrm>
        <a:off x="4906848" y="203257"/>
        <a:ext cx="4048436" cy="249015"/>
      </dsp:txXfrm>
    </dsp:sp>
    <dsp:sp modelId="{4046C80A-ADB7-466D-8742-4A65D58B982F}">
      <dsp:nvSpPr>
        <dsp:cNvPr id="0" name=""/>
        <dsp:cNvSpPr/>
      </dsp:nvSpPr>
      <dsp:spPr>
        <a:xfrm>
          <a:off x="4920694" y="511091"/>
          <a:ext cx="4048436" cy="2917526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400" kern="1200" dirty="0">
              <a:latin typeface="Arial" panose="020B0604020202020204" pitchFamily="34" charset="0"/>
              <a:cs typeface="Arial" panose="020B0604020202020204" pitchFamily="34" charset="0"/>
            </a:rPr>
            <a:t>FR23. Cronograma y matriz de responsables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400" kern="1200" dirty="0">
              <a:latin typeface="Arial" panose="020B0604020202020204" pitchFamily="34" charset="0"/>
              <a:cs typeface="Arial" panose="020B0604020202020204" pitchFamily="34" charset="0"/>
            </a:rPr>
            <a:t>FR21. Matriz de riesgos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400" kern="1200" dirty="0">
              <a:latin typeface="Arial" panose="020B0604020202020204" pitchFamily="34" charset="0"/>
              <a:cs typeface="Arial" panose="020B0604020202020204" pitchFamily="34" charset="0"/>
            </a:rPr>
            <a:t>FR20. Matriz de comunicaciones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400" kern="1200" dirty="0">
              <a:latin typeface="Arial" panose="020B0604020202020204" pitchFamily="34" charset="0"/>
              <a:cs typeface="Arial" panose="020B0604020202020204" pitchFamily="34" charset="0"/>
            </a:rPr>
            <a:t>Plan de Monitoreo y Control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400" kern="1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rPr>
            <a:t>Documento de análisis de requerimientos (Anexo 5 MDS)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400" kern="12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rPr>
            <a:t>Matriz de trazabilidad de requerimientos (Anexo 7 MDS)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400" kern="1200" dirty="0">
              <a:latin typeface="Arial" panose="020B0604020202020204" pitchFamily="34" charset="0"/>
              <a:cs typeface="Arial" panose="020B0604020202020204" pitchFamily="34" charset="0"/>
            </a:rPr>
            <a:t>Matriz de estimación de esfuerzo.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400" kern="1200" dirty="0">
              <a:latin typeface="Arial" panose="020B0604020202020204" pitchFamily="34" charset="0"/>
              <a:cs typeface="Arial" panose="020B0604020202020204" pitchFamily="34" charset="0"/>
            </a:rPr>
            <a:t>Documento integrado de las salidas de cada proceso.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400" kern="1200" dirty="0">
              <a:latin typeface="Arial" panose="020B0604020202020204" pitchFamily="34" charset="0"/>
              <a:cs typeface="Arial" panose="020B0604020202020204" pitchFamily="34" charset="0"/>
            </a:rPr>
            <a:t>Documento integrado de catálogo de fuentes de datos externas.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400" kern="1200" dirty="0">
              <a:latin typeface="Arial" panose="020B0604020202020204" pitchFamily="34" charset="0"/>
              <a:cs typeface="Arial" panose="020B0604020202020204" pitchFamily="34" charset="0"/>
            </a:rPr>
            <a:t>Reporte de orientación técnica.</a:t>
          </a:r>
        </a:p>
      </dsp:txBody>
      <dsp:txXfrm>
        <a:off x="4920694" y="511091"/>
        <a:ext cx="4048436" cy="2917526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C269A4-F1D4-43BB-A677-0DD89AEEE1D6}">
      <dsp:nvSpPr>
        <dsp:cNvPr id="0" name=""/>
        <dsp:cNvSpPr/>
      </dsp:nvSpPr>
      <dsp:spPr>
        <a:xfrm>
          <a:off x="4022" y="132106"/>
          <a:ext cx="4502371" cy="458596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400" kern="1200" dirty="0">
              <a:latin typeface="Arial" panose="020B0604020202020204" pitchFamily="34" charset="0"/>
              <a:cs typeface="Arial" panose="020B0604020202020204" pitchFamily="34" charset="0"/>
            </a:rPr>
            <a:t>Entradas</a:t>
          </a:r>
        </a:p>
      </dsp:txBody>
      <dsp:txXfrm>
        <a:off x="4022" y="132106"/>
        <a:ext cx="4502371" cy="458596"/>
      </dsp:txXfrm>
    </dsp:sp>
    <dsp:sp modelId="{E86768BF-EBAE-48EA-8FBD-7ED9F840DC18}">
      <dsp:nvSpPr>
        <dsp:cNvPr id="0" name=""/>
        <dsp:cNvSpPr/>
      </dsp:nvSpPr>
      <dsp:spPr>
        <a:xfrm>
          <a:off x="5542" y="532731"/>
          <a:ext cx="4499332" cy="290109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PE" sz="14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400" kern="1200" dirty="0">
              <a:latin typeface="Arial" panose="020B0604020202020204" pitchFamily="34" charset="0"/>
              <a:cs typeface="Arial" panose="020B0604020202020204" pitchFamily="34" charset="0"/>
            </a:rPr>
            <a:t>Documentos generados en la fase de Programación.</a:t>
          </a:r>
          <a:endParaRPr lang="es-PE" sz="14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5542" y="532731"/>
        <a:ext cx="4499332" cy="2901090"/>
      </dsp:txXfrm>
    </dsp:sp>
    <dsp:sp modelId="{FD42C361-AFE3-4439-AB17-964D2F0409FA}">
      <dsp:nvSpPr>
        <dsp:cNvPr id="0" name=""/>
        <dsp:cNvSpPr/>
      </dsp:nvSpPr>
      <dsp:spPr>
        <a:xfrm>
          <a:off x="4907459" y="83727"/>
          <a:ext cx="4052393" cy="62033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400" kern="1200" dirty="0">
              <a:latin typeface="Arial" panose="020B0604020202020204" pitchFamily="34" charset="0"/>
              <a:cs typeface="Arial" panose="020B0604020202020204" pitchFamily="34" charset="0"/>
            </a:rPr>
            <a:t>Salidas</a:t>
          </a:r>
        </a:p>
      </dsp:txBody>
      <dsp:txXfrm>
        <a:off x="4907459" y="83727"/>
        <a:ext cx="4052393" cy="620331"/>
      </dsp:txXfrm>
    </dsp:sp>
    <dsp:sp modelId="{4046C80A-ADB7-466D-8742-4A65D58B982F}">
      <dsp:nvSpPr>
        <dsp:cNvPr id="0" name=""/>
        <dsp:cNvSpPr/>
      </dsp:nvSpPr>
      <dsp:spPr>
        <a:xfrm>
          <a:off x="4921318" y="691586"/>
          <a:ext cx="4052393" cy="2874342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400" kern="1200" dirty="0">
              <a:latin typeface="Arial" panose="020B0604020202020204" pitchFamily="34" charset="0"/>
              <a:cs typeface="Arial" panose="020B0604020202020204" pitchFamily="34" charset="0"/>
            </a:rPr>
            <a:t>FR23. Cronograma y matriz de responsables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400" kern="1200" dirty="0">
              <a:latin typeface="Arial" panose="020B0604020202020204" pitchFamily="34" charset="0"/>
              <a:cs typeface="Arial" panose="020B0604020202020204" pitchFamily="34" charset="0"/>
            </a:rPr>
            <a:t>FR21. Matriz de riesgos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400" kern="1200" dirty="0">
              <a:latin typeface="Arial" panose="020B0604020202020204" pitchFamily="34" charset="0"/>
              <a:cs typeface="Arial" panose="020B0604020202020204" pitchFamily="34" charset="0"/>
            </a:rPr>
            <a:t>FR20. Matriz de comunicaciones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400" kern="1200" dirty="0">
              <a:latin typeface="Arial" panose="020B0604020202020204" pitchFamily="34" charset="0"/>
              <a:cs typeface="Arial" panose="020B0604020202020204" pitchFamily="34" charset="0"/>
            </a:rPr>
            <a:t>Plan de Monitoreo y Control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400" kern="1200" dirty="0">
              <a:latin typeface="Arial" panose="020B0604020202020204" pitchFamily="34" charset="0"/>
              <a:cs typeface="Arial" panose="020B0604020202020204" pitchFamily="34" charset="0"/>
            </a:rPr>
            <a:t>Reporte de acompañamiento técnico especializado.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400" kern="1200" dirty="0">
              <a:latin typeface="Arial" panose="020B0604020202020204" pitchFamily="34" charset="0"/>
              <a:cs typeface="Arial" panose="020B0604020202020204" pitchFamily="34" charset="0"/>
            </a:rPr>
            <a:t>Evaluación de avances del modelo funcional detallado.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400" kern="1200" dirty="0">
              <a:latin typeface="Arial" panose="020B0604020202020204" pitchFamily="34" charset="0"/>
              <a:cs typeface="Arial" panose="020B0604020202020204" pitchFamily="34" charset="0"/>
            </a:rPr>
            <a:t>Validación de entregables, especificando los perfiles.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400" kern="1200" dirty="0">
              <a:latin typeface="Arial" panose="020B0604020202020204" pitchFamily="34" charset="0"/>
              <a:cs typeface="Arial" panose="020B0604020202020204" pitchFamily="34" charset="0"/>
            </a:rPr>
            <a:t>Reporte sobre la gestión del cambio.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400" kern="1200" dirty="0">
              <a:latin typeface="Arial" panose="020B0604020202020204" pitchFamily="34" charset="0"/>
              <a:cs typeface="Arial" panose="020B0604020202020204" pitchFamily="34" charset="0"/>
            </a:rPr>
            <a:t>Reporte sobre la documentación actualizada del modelo funcional detallado.</a:t>
          </a:r>
        </a:p>
      </dsp:txBody>
      <dsp:txXfrm>
        <a:off x="4921318" y="691586"/>
        <a:ext cx="4052393" cy="2874342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2235D5-E1C3-43FC-AB31-EB5D41DC6008}">
      <dsp:nvSpPr>
        <dsp:cNvPr id="0" name=""/>
        <dsp:cNvSpPr/>
      </dsp:nvSpPr>
      <dsp:spPr>
        <a:xfrm>
          <a:off x="2853" y="18796"/>
          <a:ext cx="2781841" cy="1112736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400" kern="1200" dirty="0">
              <a:latin typeface="Arial" panose="020B0604020202020204" pitchFamily="34" charset="0"/>
              <a:cs typeface="Arial" panose="020B0604020202020204" pitchFamily="34" charset="0"/>
            </a:rPr>
            <a:t>Producto 1</a:t>
          </a:r>
        </a:p>
      </dsp:txBody>
      <dsp:txXfrm>
        <a:off x="2853" y="18796"/>
        <a:ext cx="2781841" cy="1112736"/>
      </dsp:txXfrm>
    </dsp:sp>
    <dsp:sp modelId="{2258DB2A-E85F-4D2F-A325-2C5C98D9377B}">
      <dsp:nvSpPr>
        <dsp:cNvPr id="0" name=""/>
        <dsp:cNvSpPr/>
      </dsp:nvSpPr>
      <dsp:spPr>
        <a:xfrm>
          <a:off x="2853" y="1131532"/>
          <a:ext cx="2781841" cy="2415599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Elaborar un plan de trabajo que contenga: Metodología, Estrategia de coordinación, Programación de reuniones, Cronograma de trabajo, actividades, tareas, recursos</a:t>
          </a:r>
          <a:endParaRPr lang="es-PE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853" y="1131532"/>
        <a:ext cx="2781841" cy="2415599"/>
      </dsp:txXfrm>
    </dsp:sp>
    <dsp:sp modelId="{8AFAB532-029C-481F-9419-9A8D75C39D9C}">
      <dsp:nvSpPr>
        <dsp:cNvPr id="0" name=""/>
        <dsp:cNvSpPr/>
      </dsp:nvSpPr>
      <dsp:spPr>
        <a:xfrm>
          <a:off x="3174152" y="18796"/>
          <a:ext cx="2781841" cy="1112736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400" kern="1200" dirty="0">
              <a:latin typeface="Arial" panose="020B0604020202020204" pitchFamily="34" charset="0"/>
              <a:cs typeface="Arial" panose="020B0604020202020204" pitchFamily="34" charset="0"/>
            </a:rPr>
            <a:t>Productos 1-10</a:t>
          </a:r>
        </a:p>
      </dsp:txBody>
      <dsp:txXfrm>
        <a:off x="3174152" y="18796"/>
        <a:ext cx="2781841" cy="1112736"/>
      </dsp:txXfrm>
    </dsp:sp>
    <dsp:sp modelId="{B70F7EB3-7EFD-4574-B3C2-4859C5C348A3}">
      <dsp:nvSpPr>
        <dsp:cNvPr id="0" name=""/>
        <dsp:cNvSpPr/>
      </dsp:nvSpPr>
      <dsp:spPr>
        <a:xfrm>
          <a:off x="3174152" y="1131532"/>
          <a:ext cx="2781841" cy="2415599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400" kern="1200" dirty="0">
              <a:latin typeface="Arial" panose="020B0604020202020204" pitchFamily="34" charset="0"/>
              <a:cs typeface="Arial" panose="020B0604020202020204" pitchFamily="34" charset="0"/>
            </a:rPr>
            <a:t>Acta de reuniones o acta de coordinación</a:t>
          </a:r>
        </a:p>
      </dsp:txBody>
      <dsp:txXfrm>
        <a:off x="3174152" y="1131532"/>
        <a:ext cx="2781841" cy="2415599"/>
      </dsp:txXfrm>
    </dsp:sp>
    <dsp:sp modelId="{7227A7F4-2DA9-4C41-8924-1EE2D54D34F6}">
      <dsp:nvSpPr>
        <dsp:cNvPr id="0" name=""/>
        <dsp:cNvSpPr/>
      </dsp:nvSpPr>
      <dsp:spPr>
        <a:xfrm>
          <a:off x="6345451" y="18796"/>
          <a:ext cx="2781841" cy="1112736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400" kern="1200" dirty="0">
              <a:latin typeface="Arial" panose="020B0604020202020204" pitchFamily="34" charset="0"/>
              <a:cs typeface="Arial" panose="020B0604020202020204" pitchFamily="34" charset="0"/>
            </a:rPr>
            <a:t>Producto final</a:t>
          </a:r>
        </a:p>
      </dsp:txBody>
      <dsp:txXfrm>
        <a:off x="6345451" y="18796"/>
        <a:ext cx="2781841" cy="1112736"/>
      </dsp:txXfrm>
    </dsp:sp>
    <dsp:sp modelId="{675B3F3B-DBC4-457D-9166-EAA8C23F7BFA}">
      <dsp:nvSpPr>
        <dsp:cNvPr id="0" name=""/>
        <dsp:cNvSpPr/>
      </dsp:nvSpPr>
      <dsp:spPr>
        <a:xfrm>
          <a:off x="6345451" y="1131532"/>
          <a:ext cx="2781841" cy="2415599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400" kern="1200" dirty="0">
              <a:latin typeface="Arial" panose="020B0604020202020204" pitchFamily="34" charset="0"/>
              <a:cs typeface="Arial" panose="020B0604020202020204" pitchFamily="34" charset="0"/>
            </a:rPr>
            <a:t>Informe final de la consultoría, que contenga versiones finales de su producto y:</a:t>
          </a:r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••"/>
          </a:pPr>
          <a:r>
            <a:rPr lang="es-MX" sz="1400" kern="1200" dirty="0">
              <a:latin typeface="Arial" panose="020B0604020202020204" pitchFamily="34" charset="0"/>
              <a:cs typeface="Arial" panose="020B0604020202020204" pitchFamily="34" charset="0"/>
            </a:rPr>
            <a:t>Resultados obtenidos con respecto a los objetivos de la consultoría</a:t>
          </a:r>
          <a:endParaRPr lang="es-PE" sz="14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••"/>
          </a:pPr>
          <a:r>
            <a:rPr lang="es-PE" sz="1400" kern="1200" dirty="0">
              <a:latin typeface="Arial" panose="020B0604020202020204" pitchFamily="34" charset="0"/>
              <a:cs typeface="Arial" panose="020B0604020202020204" pitchFamily="34" charset="0"/>
            </a:rPr>
            <a:t>Lecciones aprendidas.</a:t>
          </a:r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••"/>
          </a:pPr>
          <a:r>
            <a:rPr lang="es-PE" sz="1400" kern="1200" dirty="0">
              <a:latin typeface="Arial" panose="020B0604020202020204" pitchFamily="34" charset="0"/>
              <a:cs typeface="Arial" panose="020B0604020202020204" pitchFamily="34" charset="0"/>
            </a:rPr>
            <a:t>Resumen ejecutivo.</a:t>
          </a:r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••"/>
          </a:pPr>
          <a:r>
            <a:rPr lang="es-PE" sz="1400" kern="1200" dirty="0">
              <a:latin typeface="Arial" panose="020B0604020202020204" pitchFamily="34" charset="0"/>
              <a:cs typeface="Arial" panose="020B0604020202020204" pitchFamily="34" charset="0"/>
            </a:rPr>
            <a:t>Conclusiones.</a:t>
          </a:r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••"/>
          </a:pPr>
          <a:r>
            <a:rPr lang="es-PE" sz="1400" kern="1200" dirty="0">
              <a:latin typeface="Arial" panose="020B0604020202020204" pitchFamily="34" charset="0"/>
              <a:cs typeface="Arial" panose="020B0604020202020204" pitchFamily="34" charset="0"/>
            </a:rPr>
            <a:t>Recomendaciones.</a:t>
          </a:r>
        </a:p>
      </dsp:txBody>
      <dsp:txXfrm>
        <a:off x="6345451" y="1131532"/>
        <a:ext cx="2781841" cy="2415599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CE6AC8-AB14-478C-9C9F-82AE00E9F2F6}">
      <dsp:nvSpPr>
        <dsp:cNvPr id="0" name=""/>
        <dsp:cNvSpPr/>
      </dsp:nvSpPr>
      <dsp:spPr>
        <a:xfrm>
          <a:off x="0" y="0"/>
          <a:ext cx="10741887" cy="5002261"/>
        </a:xfrm>
        <a:prstGeom prst="rightArrow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787842-B637-4E18-9180-650D1ACE7B51}">
      <dsp:nvSpPr>
        <dsp:cNvPr id="0" name=""/>
        <dsp:cNvSpPr/>
      </dsp:nvSpPr>
      <dsp:spPr>
        <a:xfrm>
          <a:off x="4720" y="1500678"/>
          <a:ext cx="2063933" cy="2000904"/>
        </a:xfrm>
        <a:prstGeom prst="roundRect">
          <a:avLst/>
        </a:prstGeom>
        <a:solidFill>
          <a:schemeClr val="accent1">
            <a:lumMod val="5000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400" kern="1200" dirty="0">
              <a:latin typeface="Arial" panose="020B0604020202020204" pitchFamily="34" charset="0"/>
              <a:cs typeface="Arial" panose="020B0604020202020204" pitchFamily="34" charset="0"/>
            </a:rPr>
            <a:t>Modelo conceptual del SNMPGI.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400" kern="1200" dirty="0">
              <a:latin typeface="Arial" panose="020B0604020202020204" pitchFamily="34" charset="0"/>
              <a:cs typeface="Arial" panose="020B0604020202020204" pitchFamily="34" charset="0"/>
            </a:rPr>
            <a:t>Reglas de negocio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>
              <a:latin typeface="Arial" panose="020B0604020202020204" pitchFamily="34" charset="0"/>
              <a:cs typeface="Arial" panose="020B0604020202020204" pitchFamily="34" charset="0"/>
            </a:rPr>
            <a:t>Modelo funcional detallado de los procesos</a:t>
          </a:r>
          <a:endParaRPr lang="es-PE" sz="14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>
              <a:latin typeface="Arial" panose="020B0604020202020204" pitchFamily="34" charset="0"/>
              <a:cs typeface="Arial" panose="020B0604020202020204" pitchFamily="34" charset="0"/>
            </a:rPr>
            <a:t>Análisis de procesos y reglas de negocio</a:t>
          </a:r>
          <a:endParaRPr lang="es-PE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02396" y="1598354"/>
        <a:ext cx="1868581" cy="1805552"/>
      </dsp:txXfrm>
    </dsp:sp>
    <dsp:sp modelId="{ACA860A0-75B8-4DA8-A2C6-35C7F662D941}">
      <dsp:nvSpPr>
        <dsp:cNvPr id="0" name=""/>
        <dsp:cNvSpPr/>
      </dsp:nvSpPr>
      <dsp:spPr>
        <a:xfrm>
          <a:off x="2171850" y="1500678"/>
          <a:ext cx="2063933" cy="2000904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400" kern="1200" dirty="0">
              <a:latin typeface="Arial" panose="020B0604020202020204" pitchFamily="34" charset="0"/>
              <a:cs typeface="Arial" panose="020B0604020202020204" pitchFamily="34" charset="0"/>
            </a:rPr>
            <a:t>Documento de análisis de requerimientos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400" kern="1200" dirty="0">
              <a:latin typeface="Arial" panose="020B0604020202020204" pitchFamily="34" charset="0"/>
              <a:cs typeface="Arial" panose="020B0604020202020204" pitchFamily="34" charset="0"/>
            </a:rPr>
            <a:t>Matriz de trazabilidad de requerimientos</a:t>
          </a:r>
        </a:p>
      </dsp:txBody>
      <dsp:txXfrm>
        <a:off x="2269526" y="1598354"/>
        <a:ext cx="1868581" cy="1805552"/>
      </dsp:txXfrm>
    </dsp:sp>
    <dsp:sp modelId="{5F0EE770-0FD3-453C-B86D-13A69C91DF5F}">
      <dsp:nvSpPr>
        <dsp:cNvPr id="0" name=""/>
        <dsp:cNvSpPr/>
      </dsp:nvSpPr>
      <dsp:spPr>
        <a:xfrm>
          <a:off x="4338979" y="1500678"/>
          <a:ext cx="2063933" cy="2000904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400" kern="1200" dirty="0">
              <a:latin typeface="Arial" panose="020B0604020202020204" pitchFamily="34" charset="0"/>
              <a:cs typeface="Arial" panose="020B0604020202020204" pitchFamily="34" charset="0"/>
            </a:rPr>
            <a:t>Documento de Análisis de Sistemas</a:t>
          </a:r>
        </a:p>
      </dsp:txBody>
      <dsp:txXfrm>
        <a:off x="4436655" y="1598354"/>
        <a:ext cx="1868581" cy="1805552"/>
      </dsp:txXfrm>
    </dsp:sp>
    <dsp:sp modelId="{DB826420-978B-473E-8335-1A7498BD9DBB}">
      <dsp:nvSpPr>
        <dsp:cNvPr id="0" name=""/>
        <dsp:cNvSpPr/>
      </dsp:nvSpPr>
      <dsp:spPr>
        <a:xfrm>
          <a:off x="6506109" y="1500678"/>
          <a:ext cx="2063933" cy="2000904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>
              <a:latin typeface="Arial" panose="020B0604020202020204" pitchFamily="34" charset="0"/>
              <a:cs typeface="Arial" panose="020B0604020202020204" pitchFamily="34" charset="0"/>
            </a:rPr>
            <a:t>Documento de Diseño del Sistema</a:t>
          </a:r>
          <a:endParaRPr lang="es-PE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603785" y="1598354"/>
        <a:ext cx="1868581" cy="1805552"/>
      </dsp:txXfrm>
    </dsp:sp>
    <dsp:sp modelId="{CEA653AE-6704-4203-8051-19989833678E}">
      <dsp:nvSpPr>
        <dsp:cNvPr id="0" name=""/>
        <dsp:cNvSpPr/>
      </dsp:nvSpPr>
      <dsp:spPr>
        <a:xfrm>
          <a:off x="8673239" y="1500678"/>
          <a:ext cx="2063933" cy="2000904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400" kern="1200">
              <a:latin typeface="Arial" panose="020B0604020202020204" pitchFamily="34" charset="0"/>
              <a:cs typeface="Arial" panose="020B0604020202020204" pitchFamily="34" charset="0"/>
            </a:rPr>
            <a:t>Documento de prototipado del Sistema</a:t>
          </a:r>
          <a:endParaRPr lang="es-PE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770915" y="1598354"/>
        <a:ext cx="1868581" cy="1805552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50742D-BEC0-44C8-9DEF-DE58FC430944}">
      <dsp:nvSpPr>
        <dsp:cNvPr id="0" name=""/>
        <dsp:cNvSpPr/>
      </dsp:nvSpPr>
      <dsp:spPr>
        <a:xfrm>
          <a:off x="0" y="0"/>
          <a:ext cx="10478656" cy="1414159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400" b="1" kern="1200" dirty="0">
              <a:latin typeface="Arial" panose="020B0604020202020204" pitchFamily="34" charset="0"/>
              <a:cs typeface="Arial" panose="020B0604020202020204" pitchFamily="34" charset="0"/>
            </a:rPr>
            <a:t>Falta de recursos y documentación requerida del ETP C1</a:t>
          </a:r>
          <a:endParaRPr lang="es-PE" sz="14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••"/>
          </a:pPr>
          <a:r>
            <a:rPr lang="es-PE" sz="1400" kern="1200" dirty="0">
              <a:latin typeface="Arial" panose="020B0604020202020204" pitchFamily="34" charset="0"/>
              <a:cs typeface="Arial" panose="020B0604020202020204" pitchFamily="34" charset="0"/>
            </a:rPr>
            <a:t>Se realizará la revisión de la documentación a alto nivel de los procesos identificados por el ETP C1.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400" kern="1200" dirty="0">
              <a:latin typeface="Arial" panose="020B0604020202020204" pitchFamily="34" charset="0"/>
              <a:cs typeface="Arial" panose="020B0604020202020204" pitchFamily="34" charset="0"/>
            </a:rPr>
            <a:t>Relevamiento de información con los principales actores de ETP C2.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400" kern="1200" dirty="0">
              <a:latin typeface="Arial" panose="020B0604020202020204" pitchFamily="34" charset="0"/>
              <a:cs typeface="Arial" panose="020B0604020202020204" pitchFamily="34" charset="0"/>
            </a:rPr>
            <a:t>Revisión de información externas.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400" kern="1200" dirty="0">
              <a:latin typeface="Arial" panose="020B0604020202020204" pitchFamily="34" charset="0"/>
              <a:cs typeface="Arial" panose="020B0604020202020204" pitchFamily="34" charset="0"/>
            </a:rPr>
            <a:t>Solicitar informes de consultorías anteriores.</a:t>
          </a:r>
        </a:p>
      </dsp:txBody>
      <dsp:txXfrm>
        <a:off x="2215271" y="0"/>
        <a:ext cx="8263384" cy="1414159"/>
      </dsp:txXfrm>
    </dsp:sp>
    <dsp:sp modelId="{A88E8531-9314-409F-9BF3-29D7E9C868B0}">
      <dsp:nvSpPr>
        <dsp:cNvPr id="0" name=""/>
        <dsp:cNvSpPr/>
      </dsp:nvSpPr>
      <dsp:spPr>
        <a:xfrm>
          <a:off x="119540" y="228919"/>
          <a:ext cx="2095731" cy="956320"/>
        </a:xfrm>
        <a:prstGeom prst="roundRect">
          <a:avLst>
            <a:gd name="adj" fmla="val 10000"/>
          </a:avLst>
        </a:prstGeom>
        <a:blipFill dpi="0" rotWithShape="1"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xmlns="" r:embed="rId2"/>
              </a:ext>
            </a:extLst>
          </a:blip>
          <a:srcRect/>
          <a:stretch>
            <a:fillRect l="34540" t="10473" r="34540" b="10473"/>
          </a:stretch>
        </a:blip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A97A2A-5615-49F5-8167-5531C44B6982}">
      <dsp:nvSpPr>
        <dsp:cNvPr id="0" name=""/>
        <dsp:cNvSpPr/>
      </dsp:nvSpPr>
      <dsp:spPr>
        <a:xfrm>
          <a:off x="0" y="1652922"/>
          <a:ext cx="10478656" cy="71787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Char char="•"/>
          </a:pPr>
          <a:r>
            <a:rPr lang="es-PE" sz="1400" b="1" kern="1200" dirty="0">
              <a:latin typeface="Arial" panose="020B0604020202020204" pitchFamily="34" charset="0"/>
              <a:cs typeface="Arial" panose="020B0604020202020204" pitchFamily="34" charset="0"/>
            </a:rPr>
            <a:t>Falta precisar entregables finales</a:t>
          </a:r>
          <a:endParaRPr lang="es-PE" sz="14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••"/>
          </a:pPr>
          <a:r>
            <a:rPr lang="es-PE" sz="1400" kern="1200" dirty="0">
              <a:latin typeface="Arial" panose="020B0604020202020204" pitchFamily="34" charset="0"/>
              <a:cs typeface="Arial" panose="020B0604020202020204" pitchFamily="34" charset="0"/>
            </a:rPr>
            <a:t>Definir rutas de artefactos generados por el equipo de consultores.</a:t>
          </a:r>
        </a:p>
      </dsp:txBody>
      <dsp:txXfrm>
        <a:off x="2215271" y="1652922"/>
        <a:ext cx="8263384" cy="717874"/>
      </dsp:txXfrm>
    </dsp:sp>
    <dsp:sp modelId="{4C81EA52-63B4-4F27-BCEB-CBB0E8D28C77}">
      <dsp:nvSpPr>
        <dsp:cNvPr id="0" name=""/>
        <dsp:cNvSpPr/>
      </dsp:nvSpPr>
      <dsp:spPr>
        <a:xfrm>
          <a:off x="119540" y="1533699"/>
          <a:ext cx="2095731" cy="956320"/>
        </a:xfrm>
        <a:prstGeom prst="roundRect">
          <a:avLst>
            <a:gd name="adj" fmla="val 10000"/>
          </a:avLst>
        </a:prstGeom>
        <a:blipFill dpi="0" rotWithShape="1"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/>
          <a:stretch>
            <a:fillRect l="32822" t="16120" r="32822" b="16120"/>
          </a:stretch>
        </a:blip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F9221C-B860-4583-B825-0F56AEEBF412}">
      <dsp:nvSpPr>
        <dsp:cNvPr id="0" name=""/>
        <dsp:cNvSpPr/>
      </dsp:nvSpPr>
      <dsp:spPr>
        <a:xfrm>
          <a:off x="0" y="2624305"/>
          <a:ext cx="10478656" cy="926830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Char char="•"/>
          </a:pPr>
          <a:r>
            <a:rPr lang="es-PE" sz="1400" b="1" kern="1200" dirty="0">
              <a:latin typeface="Arial" panose="020B0604020202020204" pitchFamily="34" charset="0"/>
              <a:cs typeface="Arial" panose="020B0604020202020204" pitchFamily="34" charset="0"/>
            </a:rPr>
            <a:t>Falta de definición de responsables para validación/firma.</a:t>
          </a:r>
          <a:endParaRPr lang="es-PE" sz="14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••"/>
          </a:pPr>
          <a:r>
            <a:rPr lang="es-PE" sz="1400" kern="1200" dirty="0">
              <a:latin typeface="Arial" panose="020B0604020202020204" pitchFamily="34" charset="0"/>
              <a:cs typeface="Arial" panose="020B0604020202020204" pitchFamily="34" charset="0"/>
            </a:rPr>
            <a:t>Definir rutas de artefactos generados por el equipo de consultores.</a:t>
          </a:r>
        </a:p>
      </dsp:txBody>
      <dsp:txXfrm>
        <a:off x="2215271" y="2624305"/>
        <a:ext cx="8263384" cy="926830"/>
      </dsp:txXfrm>
    </dsp:sp>
    <dsp:sp modelId="{E3C2845F-654C-4A36-9C0B-5DAA8D6B052A}">
      <dsp:nvSpPr>
        <dsp:cNvPr id="0" name=""/>
        <dsp:cNvSpPr/>
      </dsp:nvSpPr>
      <dsp:spPr>
        <a:xfrm>
          <a:off x="50276" y="2595712"/>
          <a:ext cx="2095731" cy="956320"/>
        </a:xfrm>
        <a:prstGeom prst="roundRect">
          <a:avLst>
            <a:gd name="adj" fmla="val 10000"/>
          </a:avLst>
        </a:prstGeom>
        <a:blipFill dpi="0" rotWithShape="1"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rcRect/>
          <a:stretch>
            <a:fillRect l="37117" t="2945" r="37117" b="2945"/>
          </a:stretch>
        </a:blip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891AE4-0524-47E0-9308-8C1BF1991A64}">
      <dsp:nvSpPr>
        <dsp:cNvPr id="0" name=""/>
        <dsp:cNvSpPr/>
      </dsp:nvSpPr>
      <dsp:spPr>
        <a:xfrm>
          <a:off x="0" y="3800472"/>
          <a:ext cx="10478656" cy="726218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Char char="Ø"/>
          </a:pPr>
          <a:r>
            <a:rPr lang="es-PE" sz="1400" kern="1200" dirty="0">
              <a:latin typeface="Arial" panose="020B0604020202020204" pitchFamily="34" charset="0"/>
              <a:cs typeface="Arial" panose="020B0604020202020204" pitchFamily="34" charset="0"/>
            </a:rPr>
            <a:t>Falta de definición del director del proyecto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••"/>
          </a:pPr>
          <a:r>
            <a:rPr lang="es-PE" sz="1400" kern="1200" dirty="0">
              <a:latin typeface="Arial" panose="020B0604020202020204" pitchFamily="34" charset="0"/>
              <a:cs typeface="Arial" panose="020B0604020202020204" pitchFamily="34" charset="0"/>
            </a:rPr>
            <a:t>Asignar director de proyecto</a:t>
          </a:r>
        </a:p>
      </dsp:txBody>
      <dsp:txXfrm>
        <a:off x="2215271" y="3800472"/>
        <a:ext cx="8263384" cy="726218"/>
      </dsp:txXfrm>
    </dsp:sp>
    <dsp:sp modelId="{88E33528-DA6C-493C-8A49-160FD66A5649}">
      <dsp:nvSpPr>
        <dsp:cNvPr id="0" name=""/>
        <dsp:cNvSpPr/>
      </dsp:nvSpPr>
      <dsp:spPr>
        <a:xfrm>
          <a:off x="119540" y="3685421"/>
          <a:ext cx="2095731" cy="956320"/>
        </a:xfrm>
        <a:prstGeom prst="roundRect">
          <a:avLst>
            <a:gd name="adj" fmla="val 10000"/>
          </a:avLst>
        </a:prstGeom>
        <a:blipFill dpi="0" rotWithShape="1"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xmlns="" r:embed="rId8"/>
              </a:ext>
            </a:extLst>
          </a:blip>
          <a:srcRect/>
          <a:stretch>
            <a:fillRect l="33681" t="16120" r="33681" b="16120"/>
          </a:stretch>
        </a:blip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C269A4-F1D4-43BB-A677-0DD89AEEE1D6}">
      <dsp:nvSpPr>
        <dsp:cNvPr id="0" name=""/>
        <dsp:cNvSpPr/>
      </dsp:nvSpPr>
      <dsp:spPr>
        <a:xfrm>
          <a:off x="44" y="96598"/>
          <a:ext cx="4266381" cy="489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700" kern="1200" dirty="0"/>
            <a:t>Entradas</a:t>
          </a:r>
        </a:p>
      </dsp:txBody>
      <dsp:txXfrm>
        <a:off x="44" y="96598"/>
        <a:ext cx="4266381" cy="489600"/>
      </dsp:txXfrm>
    </dsp:sp>
    <dsp:sp modelId="{E86768BF-EBAE-48EA-8FBD-7ED9F840DC18}">
      <dsp:nvSpPr>
        <dsp:cNvPr id="0" name=""/>
        <dsp:cNvSpPr/>
      </dsp:nvSpPr>
      <dsp:spPr>
        <a:xfrm>
          <a:off x="44" y="586198"/>
          <a:ext cx="4266381" cy="259865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700" kern="1200" dirty="0"/>
            <a:t>Modelo conceptual del SNMPGI.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700" kern="1200" dirty="0"/>
            <a:t>Modelo funcional detallado de los procesos – Fase de programación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700" kern="1200" dirty="0"/>
            <a:t>Análisis de procesos y reglas de negocio*.</a:t>
          </a:r>
        </a:p>
      </dsp:txBody>
      <dsp:txXfrm>
        <a:off x="44" y="586198"/>
        <a:ext cx="4266381" cy="2598657"/>
      </dsp:txXfrm>
    </dsp:sp>
    <dsp:sp modelId="{FD42C361-AFE3-4439-AB17-964D2F0409FA}">
      <dsp:nvSpPr>
        <dsp:cNvPr id="0" name=""/>
        <dsp:cNvSpPr/>
      </dsp:nvSpPr>
      <dsp:spPr>
        <a:xfrm>
          <a:off x="4863719" y="96598"/>
          <a:ext cx="4266381" cy="489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700" kern="1200" dirty="0"/>
            <a:t>Salidas</a:t>
          </a:r>
        </a:p>
      </dsp:txBody>
      <dsp:txXfrm>
        <a:off x="4863719" y="96598"/>
        <a:ext cx="4266381" cy="489600"/>
      </dsp:txXfrm>
    </dsp:sp>
    <dsp:sp modelId="{4046C80A-ADB7-466D-8742-4A65D58B982F}">
      <dsp:nvSpPr>
        <dsp:cNvPr id="0" name=""/>
        <dsp:cNvSpPr/>
      </dsp:nvSpPr>
      <dsp:spPr>
        <a:xfrm>
          <a:off x="4863719" y="586198"/>
          <a:ext cx="4266381" cy="259865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700" kern="1200" dirty="0"/>
            <a:t>FR23. Cronograma y matriz de responsables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700" kern="1200"/>
            <a:t>FR21. Matriz de riesgos</a:t>
          </a:r>
          <a:endParaRPr lang="es-PE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700" kern="1200" dirty="0"/>
            <a:t>FR20. Matriz de comunicaciones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700" kern="1200" dirty="0">
              <a:solidFill>
                <a:schemeClr val="accent5">
                  <a:lumMod val="50000"/>
                </a:schemeClr>
              </a:solidFill>
            </a:rPr>
            <a:t>Documento de análisis de requerimientos (Anexo 5 MDS)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700" kern="1200" dirty="0">
              <a:solidFill>
                <a:schemeClr val="accent5">
                  <a:lumMod val="50000"/>
                </a:schemeClr>
              </a:solidFill>
            </a:rPr>
            <a:t>Matriz de trazabilidad de requerimientos (Anexo 7 MDS)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700" kern="1200" dirty="0"/>
            <a:t>Definiciones estandarizadas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700" kern="1200" dirty="0"/>
            <a:t>Catálogos de fuentes externas.</a:t>
          </a:r>
        </a:p>
      </dsp:txBody>
      <dsp:txXfrm>
        <a:off x="4863719" y="586198"/>
        <a:ext cx="4266381" cy="259865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C269A4-F1D4-43BB-A677-0DD89AEEE1D6}">
      <dsp:nvSpPr>
        <dsp:cNvPr id="0" name=""/>
        <dsp:cNvSpPr/>
      </dsp:nvSpPr>
      <dsp:spPr>
        <a:xfrm>
          <a:off x="4022" y="308378"/>
          <a:ext cx="4502371" cy="761607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400" kern="1200" dirty="0">
              <a:latin typeface="Arial" panose="020B0604020202020204" pitchFamily="34" charset="0"/>
              <a:cs typeface="Arial" panose="020B0604020202020204" pitchFamily="34" charset="0"/>
            </a:rPr>
            <a:t>Entradas</a:t>
          </a:r>
        </a:p>
      </dsp:txBody>
      <dsp:txXfrm>
        <a:off x="4022" y="308378"/>
        <a:ext cx="4502371" cy="761607"/>
      </dsp:txXfrm>
    </dsp:sp>
    <dsp:sp modelId="{E86768BF-EBAE-48EA-8FBD-7ED9F840DC18}">
      <dsp:nvSpPr>
        <dsp:cNvPr id="0" name=""/>
        <dsp:cNvSpPr/>
      </dsp:nvSpPr>
      <dsp:spPr>
        <a:xfrm>
          <a:off x="5542" y="973710"/>
          <a:ext cx="4499332" cy="228384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PE" sz="14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400" kern="1200" dirty="0">
              <a:latin typeface="Arial" panose="020B0604020202020204" pitchFamily="34" charset="0"/>
              <a:cs typeface="Arial" panose="020B0604020202020204" pitchFamily="34" charset="0"/>
            </a:rPr>
            <a:t>Modelo conceptual del SNMPGI.</a:t>
          </a:r>
          <a:endParaRPr lang="es-PE" sz="14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Reglas de negocio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Análisis de requerimientos de los procesos asociados a las fases del ciclo de inversión.</a:t>
          </a:r>
          <a:endParaRPr lang="es-PE" sz="14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Análisis de sistemas del MFD de los procesos asociados a las fases del CI.</a:t>
          </a:r>
          <a:endParaRPr lang="es-PE" sz="14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5542" y="973710"/>
        <a:ext cx="4499332" cy="2283840"/>
      </dsp:txXfrm>
    </dsp:sp>
    <dsp:sp modelId="{FD42C361-AFE3-4439-AB17-964D2F0409FA}">
      <dsp:nvSpPr>
        <dsp:cNvPr id="0" name=""/>
        <dsp:cNvSpPr/>
      </dsp:nvSpPr>
      <dsp:spPr>
        <a:xfrm>
          <a:off x="4907459" y="272527"/>
          <a:ext cx="4052393" cy="958617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400" kern="1200" dirty="0">
              <a:latin typeface="Arial" panose="020B0604020202020204" pitchFamily="34" charset="0"/>
              <a:cs typeface="Arial" panose="020B0604020202020204" pitchFamily="34" charset="0"/>
            </a:rPr>
            <a:t>Salidas</a:t>
          </a:r>
        </a:p>
      </dsp:txBody>
      <dsp:txXfrm>
        <a:off x="4907459" y="272527"/>
        <a:ext cx="4052393" cy="958617"/>
      </dsp:txXfrm>
    </dsp:sp>
    <dsp:sp modelId="{4046C80A-ADB7-466D-8742-4A65D58B982F}">
      <dsp:nvSpPr>
        <dsp:cNvPr id="0" name=""/>
        <dsp:cNvSpPr/>
      </dsp:nvSpPr>
      <dsp:spPr>
        <a:xfrm>
          <a:off x="4921318" y="1160718"/>
          <a:ext cx="4052393" cy="2221249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400" kern="1200" dirty="0">
              <a:latin typeface="Arial" panose="020B0604020202020204" pitchFamily="34" charset="0"/>
              <a:cs typeface="Arial" panose="020B0604020202020204" pitchFamily="34" charset="0"/>
            </a:rPr>
            <a:t>FR23. Cronograma y matriz de responsables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400" kern="1200" dirty="0">
              <a:latin typeface="Arial" panose="020B0604020202020204" pitchFamily="34" charset="0"/>
              <a:cs typeface="Arial" panose="020B0604020202020204" pitchFamily="34" charset="0"/>
            </a:rPr>
            <a:t>FR21. Matriz de riesgos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400" kern="1200" dirty="0">
              <a:latin typeface="Arial" panose="020B0604020202020204" pitchFamily="34" charset="0"/>
              <a:cs typeface="Arial" panose="020B0604020202020204" pitchFamily="34" charset="0"/>
            </a:rPr>
            <a:t>FR20. Matriz de comunicaciones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400" kern="1200" dirty="0">
              <a:latin typeface="Arial" panose="020B0604020202020204" pitchFamily="34" charset="0"/>
              <a:cs typeface="Arial" panose="020B0604020202020204" pitchFamily="34" charset="0"/>
            </a:rPr>
            <a:t>Plan de Monitoreo y Control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400" kern="1200" dirty="0">
              <a:latin typeface="Arial" panose="020B0604020202020204" pitchFamily="34" charset="0"/>
              <a:cs typeface="Arial" panose="020B0604020202020204" pitchFamily="34" charset="0"/>
            </a:rPr>
            <a:t>Documento integrado de análisis de sistemas (Anexo 10 MDS)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400" kern="1200" dirty="0">
              <a:latin typeface="Arial" panose="020B0604020202020204" pitchFamily="34" charset="0"/>
              <a:cs typeface="Arial" panose="020B0604020202020204" pitchFamily="34" charset="0"/>
            </a:rPr>
            <a:t>Acta aprobada de presentación al usuario.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400" kern="1200" dirty="0">
              <a:latin typeface="Arial" panose="020B0604020202020204" pitchFamily="34" charset="0"/>
              <a:cs typeface="Arial" panose="020B0604020202020204" pitchFamily="34" charset="0"/>
            </a:rPr>
            <a:t>Reporte de orientación técnica.</a:t>
          </a:r>
        </a:p>
      </dsp:txBody>
      <dsp:txXfrm>
        <a:off x="4921318" y="1160718"/>
        <a:ext cx="4052393" cy="222124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C269A4-F1D4-43BB-A677-0DD89AEEE1D6}">
      <dsp:nvSpPr>
        <dsp:cNvPr id="0" name=""/>
        <dsp:cNvSpPr/>
      </dsp:nvSpPr>
      <dsp:spPr>
        <a:xfrm>
          <a:off x="4022" y="98293"/>
          <a:ext cx="4502371" cy="494402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600" kern="1200" dirty="0">
              <a:latin typeface="Arial" panose="020B0604020202020204" pitchFamily="34" charset="0"/>
              <a:cs typeface="Arial" panose="020B0604020202020204" pitchFamily="34" charset="0"/>
            </a:rPr>
            <a:t>Entradas</a:t>
          </a:r>
        </a:p>
      </dsp:txBody>
      <dsp:txXfrm>
        <a:off x="4022" y="98293"/>
        <a:ext cx="4502371" cy="494402"/>
      </dsp:txXfrm>
    </dsp:sp>
    <dsp:sp modelId="{E86768BF-EBAE-48EA-8FBD-7ED9F840DC18}">
      <dsp:nvSpPr>
        <dsp:cNvPr id="0" name=""/>
        <dsp:cNvSpPr/>
      </dsp:nvSpPr>
      <dsp:spPr>
        <a:xfrm>
          <a:off x="5542" y="612835"/>
          <a:ext cx="4499332" cy="28548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600" kern="1200" dirty="0">
              <a:latin typeface="Arial" panose="020B0604020202020204" pitchFamily="34" charset="0"/>
              <a:cs typeface="Arial" panose="020B0604020202020204" pitchFamily="34" charset="0"/>
            </a:rPr>
            <a:t>Modelo conceptual del SNMPGI.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600" kern="1200" dirty="0">
              <a:latin typeface="Arial" panose="020B0604020202020204" pitchFamily="34" charset="0"/>
              <a:cs typeface="Arial" panose="020B0604020202020204" pitchFamily="34" charset="0"/>
            </a:rPr>
            <a:t>Modelo funcional detallado de los procesos – Fase de programación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600" kern="1200" dirty="0">
              <a:latin typeface="Arial" panose="020B0604020202020204" pitchFamily="34" charset="0"/>
              <a:cs typeface="Arial" panose="020B0604020202020204" pitchFamily="34" charset="0"/>
            </a:rPr>
            <a:t>Documento de Análisis de requerimientos de los procesos – Fase de programación</a:t>
          </a:r>
        </a:p>
      </dsp:txBody>
      <dsp:txXfrm>
        <a:off x="5542" y="612835"/>
        <a:ext cx="4499332" cy="2854800"/>
      </dsp:txXfrm>
    </dsp:sp>
    <dsp:sp modelId="{FD42C361-AFE3-4439-AB17-964D2F0409FA}">
      <dsp:nvSpPr>
        <dsp:cNvPr id="0" name=""/>
        <dsp:cNvSpPr/>
      </dsp:nvSpPr>
      <dsp:spPr>
        <a:xfrm>
          <a:off x="4907459" y="120520"/>
          <a:ext cx="4052393" cy="494402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600" kern="1200" dirty="0">
              <a:latin typeface="Arial" panose="020B0604020202020204" pitchFamily="34" charset="0"/>
              <a:cs typeface="Arial" panose="020B0604020202020204" pitchFamily="34" charset="0"/>
            </a:rPr>
            <a:t>Salidas</a:t>
          </a:r>
        </a:p>
      </dsp:txBody>
      <dsp:txXfrm>
        <a:off x="4907459" y="120520"/>
        <a:ext cx="4052393" cy="494402"/>
      </dsp:txXfrm>
    </dsp:sp>
    <dsp:sp modelId="{4046C80A-ADB7-466D-8742-4A65D58B982F}">
      <dsp:nvSpPr>
        <dsp:cNvPr id="0" name=""/>
        <dsp:cNvSpPr/>
      </dsp:nvSpPr>
      <dsp:spPr>
        <a:xfrm>
          <a:off x="4937569" y="647406"/>
          <a:ext cx="4052393" cy="28548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600" kern="1200" dirty="0">
              <a:latin typeface="Arial" panose="020B0604020202020204" pitchFamily="34" charset="0"/>
              <a:cs typeface="Arial" panose="020B0604020202020204" pitchFamily="34" charset="0"/>
            </a:rPr>
            <a:t>FR23. Cronograma y matriz de responsables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600" kern="1200" dirty="0">
              <a:latin typeface="Arial" panose="020B0604020202020204" pitchFamily="34" charset="0"/>
              <a:cs typeface="Arial" panose="020B0604020202020204" pitchFamily="34" charset="0"/>
            </a:rPr>
            <a:t>FR21. Matriz de riesgos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600" kern="1200" dirty="0">
              <a:latin typeface="Arial" panose="020B0604020202020204" pitchFamily="34" charset="0"/>
              <a:cs typeface="Arial" panose="020B0604020202020204" pitchFamily="34" charset="0"/>
            </a:rPr>
            <a:t>FR20. Matriz de comunicaciones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600" kern="12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Documento de análisis de sistemas (Anexo 10 MDS)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600" kern="1200" dirty="0">
              <a:latin typeface="Arial" panose="020B0604020202020204" pitchFamily="34" charset="0"/>
              <a:cs typeface="Arial" panose="020B0604020202020204" pitchFamily="34" charset="0"/>
            </a:rPr>
            <a:t>Acta de presentación al usuario</a:t>
          </a:r>
        </a:p>
      </dsp:txBody>
      <dsp:txXfrm>
        <a:off x="4937569" y="647406"/>
        <a:ext cx="4052393" cy="28548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C269A4-F1D4-43BB-A677-0DD89AEEE1D6}">
      <dsp:nvSpPr>
        <dsp:cNvPr id="0" name=""/>
        <dsp:cNvSpPr/>
      </dsp:nvSpPr>
      <dsp:spPr>
        <a:xfrm>
          <a:off x="4022" y="308378"/>
          <a:ext cx="4502371" cy="761607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400" kern="1200" dirty="0">
              <a:latin typeface="Arial" panose="020B0604020202020204" pitchFamily="34" charset="0"/>
              <a:cs typeface="Arial" panose="020B0604020202020204" pitchFamily="34" charset="0"/>
            </a:rPr>
            <a:t>Entradas</a:t>
          </a:r>
        </a:p>
      </dsp:txBody>
      <dsp:txXfrm>
        <a:off x="4022" y="308378"/>
        <a:ext cx="4502371" cy="761607"/>
      </dsp:txXfrm>
    </dsp:sp>
    <dsp:sp modelId="{E86768BF-EBAE-48EA-8FBD-7ED9F840DC18}">
      <dsp:nvSpPr>
        <dsp:cNvPr id="0" name=""/>
        <dsp:cNvSpPr/>
      </dsp:nvSpPr>
      <dsp:spPr>
        <a:xfrm>
          <a:off x="5542" y="973710"/>
          <a:ext cx="4499332" cy="228384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PE" sz="14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400" kern="1200" dirty="0">
              <a:latin typeface="Arial" panose="020B0604020202020204" pitchFamily="34" charset="0"/>
              <a:cs typeface="Arial" panose="020B0604020202020204" pitchFamily="34" charset="0"/>
            </a:rPr>
            <a:t>Modelo conceptual del SNMPGI.</a:t>
          </a:r>
          <a:endParaRPr lang="es-PE" sz="14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Reglas de negocio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Análisis de sistemas del MFD de los procesos asociados a las fases del CI.</a:t>
          </a:r>
          <a:endParaRPr lang="es-PE" sz="14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Análisis técnico (diseño de sistemas) del MFD de los procesos asociados a las fases del CI.</a:t>
          </a:r>
          <a:endParaRPr lang="es-PE" sz="14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5542" y="973710"/>
        <a:ext cx="4499332" cy="2283840"/>
      </dsp:txXfrm>
    </dsp:sp>
    <dsp:sp modelId="{FD42C361-AFE3-4439-AB17-964D2F0409FA}">
      <dsp:nvSpPr>
        <dsp:cNvPr id="0" name=""/>
        <dsp:cNvSpPr/>
      </dsp:nvSpPr>
      <dsp:spPr>
        <a:xfrm>
          <a:off x="4907459" y="272527"/>
          <a:ext cx="4052393" cy="958617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400" kern="1200" dirty="0">
              <a:latin typeface="Arial" panose="020B0604020202020204" pitchFamily="34" charset="0"/>
              <a:cs typeface="Arial" panose="020B0604020202020204" pitchFamily="34" charset="0"/>
            </a:rPr>
            <a:t>Salidas</a:t>
          </a:r>
        </a:p>
      </dsp:txBody>
      <dsp:txXfrm>
        <a:off x="4907459" y="272527"/>
        <a:ext cx="4052393" cy="958617"/>
      </dsp:txXfrm>
    </dsp:sp>
    <dsp:sp modelId="{4046C80A-ADB7-466D-8742-4A65D58B982F}">
      <dsp:nvSpPr>
        <dsp:cNvPr id="0" name=""/>
        <dsp:cNvSpPr/>
      </dsp:nvSpPr>
      <dsp:spPr>
        <a:xfrm>
          <a:off x="4921318" y="1160718"/>
          <a:ext cx="4052393" cy="2221249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400" kern="1200" dirty="0">
              <a:latin typeface="Arial" panose="020B0604020202020204" pitchFamily="34" charset="0"/>
              <a:cs typeface="Arial" panose="020B0604020202020204" pitchFamily="34" charset="0"/>
            </a:rPr>
            <a:t>FR23. Cronograma y matriz de responsables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400" kern="1200" dirty="0">
              <a:latin typeface="Arial" panose="020B0604020202020204" pitchFamily="34" charset="0"/>
              <a:cs typeface="Arial" panose="020B0604020202020204" pitchFamily="34" charset="0"/>
            </a:rPr>
            <a:t>FR21. Matriz de riesgos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400" kern="1200" dirty="0">
              <a:latin typeface="Arial" panose="020B0604020202020204" pitchFamily="34" charset="0"/>
              <a:cs typeface="Arial" panose="020B0604020202020204" pitchFamily="34" charset="0"/>
            </a:rPr>
            <a:t>FR20. Matriz de comunicaciones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400" kern="1200" dirty="0">
              <a:latin typeface="Arial" panose="020B0604020202020204" pitchFamily="34" charset="0"/>
              <a:cs typeface="Arial" panose="020B0604020202020204" pitchFamily="34" charset="0"/>
            </a:rPr>
            <a:t>Plan de Monitoreo y Control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400" kern="12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Documento integrado de diseño del sistema (Anexo 11 MDS)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400" kern="1200" dirty="0">
              <a:latin typeface="Arial" panose="020B0604020202020204" pitchFamily="34" charset="0"/>
              <a:cs typeface="Arial" panose="020B0604020202020204" pitchFamily="34" charset="0"/>
            </a:rPr>
            <a:t>Acta aprobada de presentación al usuario.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400" kern="1200" dirty="0">
              <a:latin typeface="Arial" panose="020B0604020202020204" pitchFamily="34" charset="0"/>
              <a:cs typeface="Arial" panose="020B0604020202020204" pitchFamily="34" charset="0"/>
            </a:rPr>
            <a:t>Reporte de orientación técnica.</a:t>
          </a:r>
        </a:p>
      </dsp:txBody>
      <dsp:txXfrm>
        <a:off x="4921318" y="1160718"/>
        <a:ext cx="4052393" cy="222124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C269A4-F1D4-43BB-A677-0DD89AEEE1D6}">
      <dsp:nvSpPr>
        <dsp:cNvPr id="0" name=""/>
        <dsp:cNvSpPr/>
      </dsp:nvSpPr>
      <dsp:spPr>
        <a:xfrm>
          <a:off x="4022" y="98293"/>
          <a:ext cx="4502371" cy="494402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600" kern="1200" dirty="0">
              <a:latin typeface="Arial" panose="020B0604020202020204" pitchFamily="34" charset="0"/>
              <a:cs typeface="Arial" panose="020B0604020202020204" pitchFamily="34" charset="0"/>
            </a:rPr>
            <a:t>Entradas</a:t>
          </a:r>
        </a:p>
      </dsp:txBody>
      <dsp:txXfrm>
        <a:off x="4022" y="98293"/>
        <a:ext cx="4502371" cy="494402"/>
      </dsp:txXfrm>
    </dsp:sp>
    <dsp:sp modelId="{E86768BF-EBAE-48EA-8FBD-7ED9F840DC18}">
      <dsp:nvSpPr>
        <dsp:cNvPr id="0" name=""/>
        <dsp:cNvSpPr/>
      </dsp:nvSpPr>
      <dsp:spPr>
        <a:xfrm>
          <a:off x="5542" y="612835"/>
          <a:ext cx="4499332" cy="28548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600" kern="1200" dirty="0">
              <a:latin typeface="Arial" panose="020B0604020202020204" pitchFamily="34" charset="0"/>
              <a:cs typeface="Arial" panose="020B0604020202020204" pitchFamily="34" charset="0"/>
            </a:rPr>
            <a:t>Modelo conceptual del SNMPGI.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600" kern="1200" dirty="0">
              <a:latin typeface="Arial" panose="020B0604020202020204" pitchFamily="34" charset="0"/>
              <a:cs typeface="Arial" panose="020B0604020202020204" pitchFamily="34" charset="0"/>
            </a:rPr>
            <a:t>Modelo funcional detallado de los procesos – Fase de programación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600" kern="1200" dirty="0">
              <a:latin typeface="Arial" panose="020B0604020202020204" pitchFamily="34" charset="0"/>
              <a:cs typeface="Arial" panose="020B0604020202020204" pitchFamily="34" charset="0"/>
            </a:rPr>
            <a:t>Análisis de sistemas – Fase de programación</a:t>
          </a:r>
        </a:p>
      </dsp:txBody>
      <dsp:txXfrm>
        <a:off x="5542" y="612835"/>
        <a:ext cx="4499332" cy="2854800"/>
      </dsp:txXfrm>
    </dsp:sp>
    <dsp:sp modelId="{FD42C361-AFE3-4439-AB17-964D2F0409FA}">
      <dsp:nvSpPr>
        <dsp:cNvPr id="0" name=""/>
        <dsp:cNvSpPr/>
      </dsp:nvSpPr>
      <dsp:spPr>
        <a:xfrm>
          <a:off x="4907459" y="120520"/>
          <a:ext cx="4052393" cy="494402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600" kern="1200" dirty="0">
              <a:latin typeface="Arial" panose="020B0604020202020204" pitchFamily="34" charset="0"/>
              <a:cs typeface="Arial" panose="020B0604020202020204" pitchFamily="34" charset="0"/>
            </a:rPr>
            <a:t>Salidas</a:t>
          </a:r>
        </a:p>
      </dsp:txBody>
      <dsp:txXfrm>
        <a:off x="4907459" y="120520"/>
        <a:ext cx="4052393" cy="494402"/>
      </dsp:txXfrm>
    </dsp:sp>
    <dsp:sp modelId="{4046C80A-ADB7-466D-8742-4A65D58B982F}">
      <dsp:nvSpPr>
        <dsp:cNvPr id="0" name=""/>
        <dsp:cNvSpPr/>
      </dsp:nvSpPr>
      <dsp:spPr>
        <a:xfrm>
          <a:off x="4907459" y="711129"/>
          <a:ext cx="4052393" cy="28548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600" kern="1200" dirty="0">
              <a:latin typeface="Arial" panose="020B0604020202020204" pitchFamily="34" charset="0"/>
              <a:cs typeface="Arial" panose="020B0604020202020204" pitchFamily="34" charset="0"/>
            </a:rPr>
            <a:t>FR23. Cronograma y matriz de responsables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600" kern="1200">
              <a:latin typeface="Arial" panose="020B0604020202020204" pitchFamily="34" charset="0"/>
              <a:cs typeface="Arial" panose="020B0604020202020204" pitchFamily="34" charset="0"/>
            </a:rPr>
            <a:t>FR21. Matriz de riesgos</a:t>
          </a:r>
          <a:endParaRPr lang="es-PE" sz="16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600" kern="1200" dirty="0">
              <a:latin typeface="Arial" panose="020B0604020202020204" pitchFamily="34" charset="0"/>
              <a:cs typeface="Arial" panose="020B0604020202020204" pitchFamily="34" charset="0"/>
            </a:rPr>
            <a:t>FR20. Matriz de comunicaciones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600" kern="12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Documento de diseño del sistema (Anexo 11 MDS)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600" kern="1200" dirty="0">
              <a:latin typeface="Arial" panose="020B0604020202020204" pitchFamily="34" charset="0"/>
              <a:cs typeface="Arial" panose="020B0604020202020204" pitchFamily="34" charset="0"/>
            </a:rPr>
            <a:t>Documento de prácticas de aseguramiento de la calidad.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600" kern="1200" dirty="0">
              <a:latin typeface="Arial" panose="020B0604020202020204" pitchFamily="34" charset="0"/>
              <a:cs typeface="Arial" panose="020B0604020202020204" pitchFamily="34" charset="0"/>
            </a:rPr>
            <a:t>Documentación detallada relevante.</a:t>
          </a:r>
        </a:p>
      </dsp:txBody>
      <dsp:txXfrm>
        <a:off x="4907459" y="711129"/>
        <a:ext cx="4052393" cy="285480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C269A4-F1D4-43BB-A677-0DD89AEEE1D6}">
      <dsp:nvSpPr>
        <dsp:cNvPr id="0" name=""/>
        <dsp:cNvSpPr/>
      </dsp:nvSpPr>
      <dsp:spPr>
        <a:xfrm>
          <a:off x="4022" y="308378"/>
          <a:ext cx="4502371" cy="761607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400" kern="1200" dirty="0">
              <a:latin typeface="Arial" panose="020B0604020202020204" pitchFamily="34" charset="0"/>
              <a:cs typeface="Arial" panose="020B0604020202020204" pitchFamily="34" charset="0"/>
            </a:rPr>
            <a:t>Entradas</a:t>
          </a:r>
        </a:p>
      </dsp:txBody>
      <dsp:txXfrm>
        <a:off x="4022" y="308378"/>
        <a:ext cx="4502371" cy="761607"/>
      </dsp:txXfrm>
    </dsp:sp>
    <dsp:sp modelId="{E86768BF-EBAE-48EA-8FBD-7ED9F840DC18}">
      <dsp:nvSpPr>
        <dsp:cNvPr id="0" name=""/>
        <dsp:cNvSpPr/>
      </dsp:nvSpPr>
      <dsp:spPr>
        <a:xfrm>
          <a:off x="5542" y="973710"/>
          <a:ext cx="4499332" cy="228384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PE" sz="14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400" kern="1200" dirty="0">
              <a:latin typeface="Arial" panose="020B0604020202020204" pitchFamily="34" charset="0"/>
              <a:cs typeface="Arial" panose="020B0604020202020204" pitchFamily="34" charset="0"/>
            </a:rPr>
            <a:t>Modelo conceptual del SNMPGI.</a:t>
          </a:r>
          <a:endParaRPr lang="es-PE" sz="14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Prototipos de las fases del ciclo de inversiones.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Análisis de sistemas del MFD de los procesos asociados a las fases del CI.</a:t>
          </a:r>
          <a:endParaRPr lang="es-PE" sz="14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Prototipos del sistema del MFD de los procesos asociados a las fases del CI.</a:t>
          </a:r>
          <a:endParaRPr lang="es-PE" sz="14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sp:txBody>
      <dsp:txXfrm>
        <a:off x="5542" y="973710"/>
        <a:ext cx="4499332" cy="2283840"/>
      </dsp:txXfrm>
    </dsp:sp>
    <dsp:sp modelId="{FD42C361-AFE3-4439-AB17-964D2F0409FA}">
      <dsp:nvSpPr>
        <dsp:cNvPr id="0" name=""/>
        <dsp:cNvSpPr/>
      </dsp:nvSpPr>
      <dsp:spPr>
        <a:xfrm>
          <a:off x="4907459" y="272527"/>
          <a:ext cx="4052393" cy="958617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400" kern="1200" dirty="0">
              <a:latin typeface="Arial" panose="020B0604020202020204" pitchFamily="34" charset="0"/>
              <a:cs typeface="Arial" panose="020B0604020202020204" pitchFamily="34" charset="0"/>
            </a:rPr>
            <a:t>Salidas</a:t>
          </a:r>
        </a:p>
      </dsp:txBody>
      <dsp:txXfrm>
        <a:off x="4907459" y="272527"/>
        <a:ext cx="4052393" cy="958617"/>
      </dsp:txXfrm>
    </dsp:sp>
    <dsp:sp modelId="{4046C80A-ADB7-466D-8742-4A65D58B982F}">
      <dsp:nvSpPr>
        <dsp:cNvPr id="0" name=""/>
        <dsp:cNvSpPr/>
      </dsp:nvSpPr>
      <dsp:spPr>
        <a:xfrm>
          <a:off x="4921318" y="1160718"/>
          <a:ext cx="4052393" cy="2221249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400" kern="1200" dirty="0">
              <a:latin typeface="Arial" panose="020B0604020202020204" pitchFamily="34" charset="0"/>
              <a:cs typeface="Arial" panose="020B0604020202020204" pitchFamily="34" charset="0"/>
            </a:rPr>
            <a:t>FR23. Cronograma y matriz de responsables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400" kern="1200" dirty="0">
              <a:latin typeface="Arial" panose="020B0604020202020204" pitchFamily="34" charset="0"/>
              <a:cs typeface="Arial" panose="020B0604020202020204" pitchFamily="34" charset="0"/>
            </a:rPr>
            <a:t>FR21. Matriz de riesgos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400" kern="1200" dirty="0">
              <a:latin typeface="Arial" panose="020B0604020202020204" pitchFamily="34" charset="0"/>
              <a:cs typeface="Arial" panose="020B0604020202020204" pitchFamily="34" charset="0"/>
            </a:rPr>
            <a:t>FR20. Matriz de comunicaciones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400" kern="1200" dirty="0">
              <a:latin typeface="Arial" panose="020B0604020202020204" pitchFamily="34" charset="0"/>
              <a:cs typeface="Arial" panose="020B0604020202020204" pitchFamily="34" charset="0"/>
            </a:rPr>
            <a:t>Plan de Monitoreo y Control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400" kern="1200" dirty="0">
              <a:latin typeface="Arial" panose="020B0604020202020204" pitchFamily="34" charset="0"/>
              <a:cs typeface="Arial" panose="020B0604020202020204" pitchFamily="34" charset="0"/>
            </a:rPr>
            <a:t>Acta de presentación al usuario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400" kern="12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Documento integrado de prototipado del sistema.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400" kern="1200" dirty="0">
              <a:latin typeface="Arial" panose="020B0604020202020204" pitchFamily="34" charset="0"/>
              <a:cs typeface="Arial" panose="020B0604020202020204" pitchFamily="34" charset="0"/>
            </a:rPr>
            <a:t>Reporte de orientación técnica.</a:t>
          </a:r>
        </a:p>
      </dsp:txBody>
      <dsp:txXfrm>
        <a:off x="4921318" y="1160718"/>
        <a:ext cx="4052393" cy="222124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C269A4-F1D4-43BB-A677-0DD89AEEE1D6}">
      <dsp:nvSpPr>
        <dsp:cNvPr id="0" name=""/>
        <dsp:cNvSpPr/>
      </dsp:nvSpPr>
      <dsp:spPr>
        <a:xfrm>
          <a:off x="4022" y="98293"/>
          <a:ext cx="4502371" cy="494402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600" kern="1200" dirty="0">
              <a:latin typeface="Arial" panose="020B0604020202020204" pitchFamily="34" charset="0"/>
              <a:cs typeface="Arial" panose="020B0604020202020204" pitchFamily="34" charset="0"/>
            </a:rPr>
            <a:t>Entradas</a:t>
          </a:r>
        </a:p>
      </dsp:txBody>
      <dsp:txXfrm>
        <a:off x="4022" y="98293"/>
        <a:ext cx="4502371" cy="494402"/>
      </dsp:txXfrm>
    </dsp:sp>
    <dsp:sp modelId="{E86768BF-EBAE-48EA-8FBD-7ED9F840DC18}">
      <dsp:nvSpPr>
        <dsp:cNvPr id="0" name=""/>
        <dsp:cNvSpPr/>
      </dsp:nvSpPr>
      <dsp:spPr>
        <a:xfrm>
          <a:off x="5542" y="612835"/>
          <a:ext cx="4499332" cy="28548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600" kern="1200" dirty="0">
              <a:latin typeface="Arial" panose="020B0604020202020204" pitchFamily="34" charset="0"/>
              <a:cs typeface="Arial" panose="020B0604020202020204" pitchFamily="34" charset="0"/>
            </a:rPr>
            <a:t>Modelo conceptual del SNMPGI.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600" kern="1200" dirty="0">
              <a:latin typeface="Arial" panose="020B0604020202020204" pitchFamily="34" charset="0"/>
              <a:cs typeface="Arial" panose="020B0604020202020204" pitchFamily="34" charset="0"/>
            </a:rPr>
            <a:t>Modelo funcional detallado de los procesos – Fase de programación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600" kern="1200" dirty="0">
              <a:latin typeface="Arial" panose="020B0604020202020204" pitchFamily="34" charset="0"/>
              <a:cs typeface="Arial" panose="020B0604020202020204" pitchFamily="34" charset="0"/>
            </a:rPr>
            <a:t>Análisis de requerimiento.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600" kern="1200" dirty="0">
              <a:latin typeface="Arial" panose="020B0604020202020204" pitchFamily="34" charset="0"/>
              <a:cs typeface="Arial" panose="020B0604020202020204" pitchFamily="34" charset="0"/>
            </a:rPr>
            <a:t>Análisis de sistemas.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600" kern="1200" dirty="0">
              <a:latin typeface="Arial" panose="020B0604020202020204" pitchFamily="34" charset="0"/>
              <a:cs typeface="Arial" panose="020B0604020202020204" pitchFamily="34" charset="0"/>
            </a:rPr>
            <a:t>Diseño de sistema – Fase de programación.</a:t>
          </a:r>
        </a:p>
      </dsp:txBody>
      <dsp:txXfrm>
        <a:off x="5542" y="612835"/>
        <a:ext cx="4499332" cy="2854800"/>
      </dsp:txXfrm>
    </dsp:sp>
    <dsp:sp modelId="{FD42C361-AFE3-4439-AB17-964D2F0409FA}">
      <dsp:nvSpPr>
        <dsp:cNvPr id="0" name=""/>
        <dsp:cNvSpPr/>
      </dsp:nvSpPr>
      <dsp:spPr>
        <a:xfrm>
          <a:off x="4907459" y="120520"/>
          <a:ext cx="4052393" cy="494402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600" kern="1200" dirty="0">
              <a:latin typeface="Arial" panose="020B0604020202020204" pitchFamily="34" charset="0"/>
              <a:cs typeface="Arial" panose="020B0604020202020204" pitchFamily="34" charset="0"/>
            </a:rPr>
            <a:t>Salidas</a:t>
          </a:r>
        </a:p>
      </dsp:txBody>
      <dsp:txXfrm>
        <a:off x="4907459" y="120520"/>
        <a:ext cx="4052393" cy="494402"/>
      </dsp:txXfrm>
    </dsp:sp>
    <dsp:sp modelId="{4046C80A-ADB7-466D-8742-4A65D58B982F}">
      <dsp:nvSpPr>
        <dsp:cNvPr id="0" name=""/>
        <dsp:cNvSpPr/>
      </dsp:nvSpPr>
      <dsp:spPr>
        <a:xfrm>
          <a:off x="4907459" y="641897"/>
          <a:ext cx="4052393" cy="28548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600" kern="1200" dirty="0">
              <a:latin typeface="Arial" panose="020B0604020202020204" pitchFamily="34" charset="0"/>
              <a:cs typeface="Arial" panose="020B0604020202020204" pitchFamily="34" charset="0"/>
            </a:rPr>
            <a:t>FR23. Cronograma y matriz de responsables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600" kern="1200">
              <a:latin typeface="Arial" panose="020B0604020202020204" pitchFamily="34" charset="0"/>
              <a:cs typeface="Arial" panose="020B0604020202020204" pitchFamily="34" charset="0"/>
            </a:rPr>
            <a:t>FR21. Matriz de riesgos</a:t>
          </a:r>
          <a:endParaRPr lang="es-PE" sz="16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600" kern="1200" dirty="0">
              <a:latin typeface="Arial" panose="020B0604020202020204" pitchFamily="34" charset="0"/>
              <a:cs typeface="Arial" panose="020B0604020202020204" pitchFamily="34" charset="0"/>
            </a:rPr>
            <a:t>FR20. Matriz de comunicaciones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600" kern="12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Documento de prototipado del sistema.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600" kern="12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Pruebas de usuario y </a:t>
          </a:r>
          <a:r>
            <a:rPr lang="es-PE" sz="1600" kern="1200" dirty="0" err="1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feedback</a:t>
          </a:r>
          <a:r>
            <a:rPr lang="es-PE" sz="1600" kern="12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600" kern="1200" dirty="0">
              <a:latin typeface="Arial" panose="020B0604020202020204" pitchFamily="34" charset="0"/>
              <a:cs typeface="Arial" panose="020B0604020202020204" pitchFamily="34" charset="0"/>
            </a:rPr>
            <a:t>Definiciones estandarizadas para las salidas de cada proceso</a:t>
          </a:r>
        </a:p>
      </dsp:txBody>
      <dsp:txXfrm>
        <a:off x="4907459" y="641897"/>
        <a:ext cx="4052393" cy="285480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C269A4-F1D4-43BB-A677-0DD89AEEE1D6}">
      <dsp:nvSpPr>
        <dsp:cNvPr id="0" name=""/>
        <dsp:cNvSpPr/>
      </dsp:nvSpPr>
      <dsp:spPr>
        <a:xfrm>
          <a:off x="4022" y="32280"/>
          <a:ext cx="4502371" cy="346196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600" kern="1200" dirty="0">
              <a:latin typeface="Arial" panose="020B0604020202020204" pitchFamily="34" charset="0"/>
              <a:cs typeface="Arial" panose="020B0604020202020204" pitchFamily="34" charset="0"/>
            </a:rPr>
            <a:t>Entradas</a:t>
          </a:r>
        </a:p>
      </dsp:txBody>
      <dsp:txXfrm>
        <a:off x="4022" y="32280"/>
        <a:ext cx="4502371" cy="346196"/>
      </dsp:txXfrm>
    </dsp:sp>
    <dsp:sp modelId="{E86768BF-EBAE-48EA-8FBD-7ED9F840DC18}">
      <dsp:nvSpPr>
        <dsp:cNvPr id="0" name=""/>
        <dsp:cNvSpPr/>
      </dsp:nvSpPr>
      <dsp:spPr>
        <a:xfrm>
          <a:off x="5542" y="364374"/>
          <a:ext cx="4499332" cy="3169274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600" kern="1200" dirty="0">
              <a:latin typeface="Arial" panose="020B0604020202020204" pitchFamily="34" charset="0"/>
              <a:cs typeface="Arial" panose="020B0604020202020204" pitchFamily="34" charset="0"/>
            </a:rPr>
            <a:t>Documentación de los clasificadores y catálogos de los sistemas administrativos, existentes.</a:t>
          </a:r>
          <a:endParaRPr lang="es-PE" sz="16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600" kern="1200" dirty="0">
              <a:latin typeface="Arial" panose="020B0604020202020204" pitchFamily="34" charset="0"/>
              <a:cs typeface="Arial" panose="020B0604020202020204" pitchFamily="34" charset="0"/>
            </a:rPr>
            <a:t>Normatividad referida al SNPMGI vigente.</a:t>
          </a:r>
          <a:endParaRPr lang="es-PE" sz="16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600" kern="1200" dirty="0">
              <a:latin typeface="Arial" panose="020B0604020202020204" pitchFamily="34" charset="0"/>
              <a:cs typeface="Arial" panose="020B0604020202020204" pitchFamily="34" charset="0"/>
            </a:rPr>
            <a:t>Ley de contrataciones.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600" kern="1200" dirty="0">
              <a:latin typeface="Arial" panose="020B0604020202020204" pitchFamily="34" charset="0"/>
              <a:cs typeface="Arial" panose="020B0604020202020204" pitchFamily="34" charset="0"/>
            </a:rPr>
            <a:t>Ley de presupuesto.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600" kern="1200" dirty="0">
              <a:latin typeface="Arial" panose="020B0604020202020204" pitchFamily="34" charset="0"/>
              <a:cs typeface="Arial" panose="020B0604020202020204" pitchFamily="34" charset="0"/>
            </a:rPr>
            <a:t>Modelo conceptual.</a:t>
          </a:r>
        </a:p>
      </dsp:txBody>
      <dsp:txXfrm>
        <a:off x="5542" y="364374"/>
        <a:ext cx="4499332" cy="3169274"/>
      </dsp:txXfrm>
    </dsp:sp>
    <dsp:sp modelId="{FD42C361-AFE3-4439-AB17-964D2F0409FA}">
      <dsp:nvSpPr>
        <dsp:cNvPr id="0" name=""/>
        <dsp:cNvSpPr/>
      </dsp:nvSpPr>
      <dsp:spPr>
        <a:xfrm>
          <a:off x="4907459" y="47843"/>
          <a:ext cx="4052393" cy="346196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PE" sz="1600" kern="1200" dirty="0">
              <a:latin typeface="Arial" panose="020B0604020202020204" pitchFamily="34" charset="0"/>
              <a:cs typeface="Arial" panose="020B0604020202020204" pitchFamily="34" charset="0"/>
            </a:rPr>
            <a:t>Salidas</a:t>
          </a:r>
        </a:p>
      </dsp:txBody>
      <dsp:txXfrm>
        <a:off x="4907459" y="47843"/>
        <a:ext cx="4052393" cy="346196"/>
      </dsp:txXfrm>
    </dsp:sp>
    <dsp:sp modelId="{4046C80A-ADB7-466D-8742-4A65D58B982F}">
      <dsp:nvSpPr>
        <dsp:cNvPr id="0" name=""/>
        <dsp:cNvSpPr/>
      </dsp:nvSpPr>
      <dsp:spPr>
        <a:xfrm>
          <a:off x="4907459" y="396638"/>
          <a:ext cx="4052393" cy="3169274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600" kern="1200" dirty="0">
              <a:latin typeface="Arial" panose="020B0604020202020204" pitchFamily="34" charset="0"/>
              <a:cs typeface="Arial" panose="020B0604020202020204" pitchFamily="34" charset="0"/>
            </a:rPr>
            <a:t>FR23. Cronograma y matriz de responsables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600" kern="1200">
              <a:latin typeface="Arial" panose="020B0604020202020204" pitchFamily="34" charset="0"/>
              <a:cs typeface="Arial" panose="020B0604020202020204" pitchFamily="34" charset="0"/>
            </a:rPr>
            <a:t>FR21. Matriz de riesgos</a:t>
          </a:r>
          <a:endParaRPr lang="es-PE" sz="16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600" kern="1200" dirty="0">
              <a:latin typeface="Arial" panose="020B0604020202020204" pitchFamily="34" charset="0"/>
              <a:cs typeface="Arial" panose="020B0604020202020204" pitchFamily="34" charset="0"/>
            </a:rPr>
            <a:t>FR20. Matriz de comunicaciones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600" kern="1200" dirty="0">
              <a:latin typeface="Arial" panose="020B0604020202020204" pitchFamily="34" charset="0"/>
              <a:cs typeface="Arial" panose="020B0604020202020204" pitchFamily="34" charset="0"/>
            </a:rPr>
            <a:t>Acta de presentación al usuario.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600" kern="12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Análisis de clasificadores y catálogos: </a:t>
          </a:r>
          <a:r>
            <a:rPr lang="es-MX" sz="1600" kern="12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Análisis de información de los sistemas administrativos, para la gestión de clasificadores y asociados a las fases del ciclo de inversiones.</a:t>
          </a:r>
          <a:endParaRPr lang="es-PE" sz="1600" kern="1200" dirty="0">
            <a:solidFill>
              <a:schemeClr val="accent5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600" kern="12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Definiciones estandarizadas para las salidas de cada proceso.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PE" sz="1600" kern="12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Catálogos de fuentes de datos externas</a:t>
          </a:r>
          <a:r>
            <a:rPr lang="es-PE" sz="1600" kern="1200" dirty="0">
              <a:latin typeface="Arial" panose="020B0604020202020204" pitchFamily="34" charset="0"/>
              <a:cs typeface="Arial" panose="020B0604020202020204" pitchFamily="34" charset="0"/>
            </a:rPr>
            <a:t>.</a:t>
          </a:r>
        </a:p>
      </dsp:txBody>
      <dsp:txXfrm>
        <a:off x="4907459" y="396638"/>
        <a:ext cx="4052393" cy="31692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8256CA-DF9F-2F47-A1ED-3819B431303E}" type="datetimeFigureOut">
              <a:rPr lang="x-none" smtClean="0"/>
              <a:t>23/09/2024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154BE4-2011-8841-BD35-8F23F2DB1027}" type="slidenum">
              <a:rPr lang="x-none" smtClean="0"/>
              <a:t>‹Nº›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8087577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1642FE8-6F13-990B-0332-4D7B91834B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5C701ED-93F0-C48D-8A8B-8E33700DE2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AD062F3-7942-3899-8A49-16A9278A3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F62AF-1F7B-4749-A32A-F51AA727DD4C}" type="datetimeFigureOut">
              <a:rPr lang="x-none" smtClean="0"/>
              <a:t>23/09/2024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C348CB8-AB1C-B7B4-9EF2-638ADD821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46B5A34-45E5-024C-BB8F-2FB9F5B2D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D9A69-9F63-814A-A68B-DF8FE0D0C0E7}" type="slidenum">
              <a:rPr lang="x-none" smtClean="0"/>
              <a:t>‹Nº›</a:t>
            </a:fld>
            <a:endParaRPr lang="x-none"/>
          </a:p>
        </p:txBody>
      </p:sp>
      <p:pic>
        <p:nvPicPr>
          <p:cNvPr id="7" name="Gráfico 5">
            <a:extLst>
              <a:ext uri="{FF2B5EF4-FFF2-40B4-BE49-F238E27FC236}">
                <a16:creationId xmlns:a16="http://schemas.microsoft.com/office/drawing/2014/main" xmlns="" id="{E7A68C51-1BA4-1D5B-4451-36483B9D0CD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rcRect l="5063" t="21234" r="21547"/>
          <a:stretch/>
        </p:blipFill>
        <p:spPr>
          <a:xfrm>
            <a:off x="-5044" y="417948"/>
            <a:ext cx="12191999" cy="6467436"/>
          </a:xfrm>
          <a:prstGeom prst="rect">
            <a:avLst/>
          </a:prstGeom>
        </p:spPr>
      </p:pic>
      <p:grpSp>
        <p:nvGrpSpPr>
          <p:cNvPr id="8" name="Grupo 1">
            <a:extLst>
              <a:ext uri="{FF2B5EF4-FFF2-40B4-BE49-F238E27FC236}">
                <a16:creationId xmlns:a16="http://schemas.microsoft.com/office/drawing/2014/main" xmlns="" id="{94BEDFA4-3DD0-B501-77EA-F307FC0F9DDB}"/>
              </a:ext>
            </a:extLst>
          </p:cNvPr>
          <p:cNvGrpSpPr/>
          <p:nvPr userDrawn="1"/>
        </p:nvGrpSpPr>
        <p:grpSpPr>
          <a:xfrm>
            <a:off x="662439" y="417948"/>
            <a:ext cx="10867123" cy="815037"/>
            <a:chOff x="562190" y="347819"/>
            <a:chExt cx="10867123" cy="815037"/>
          </a:xfrm>
        </p:grpSpPr>
        <p:pic>
          <p:nvPicPr>
            <p:cNvPr id="9" name="Google Shape;11;p20">
              <a:extLst>
                <a:ext uri="{FF2B5EF4-FFF2-40B4-BE49-F238E27FC236}">
                  <a16:creationId xmlns:a16="http://schemas.microsoft.com/office/drawing/2014/main" xmlns="" id="{111637B2-5908-7802-FD3B-A51A8EA24487}"/>
                </a:ext>
              </a:extLst>
            </p:cNvPr>
            <p:cNvPicPr preferRelativeResize="0"/>
            <p:nvPr userDrawn="1"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9657826" y="413363"/>
              <a:ext cx="1771487" cy="68394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" name="Google Shape;12;p20">
              <a:extLst>
                <a:ext uri="{FF2B5EF4-FFF2-40B4-BE49-F238E27FC236}">
                  <a16:creationId xmlns:a16="http://schemas.microsoft.com/office/drawing/2014/main" xmlns="" id="{96599463-C51C-92B5-9432-BC93C42864CE}"/>
                </a:ext>
              </a:extLst>
            </p:cNvPr>
            <p:cNvPicPr preferRelativeResize="0"/>
            <p:nvPr userDrawn="1"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562190" y="416706"/>
              <a:ext cx="2804103" cy="67726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" name="Google Shape;13;p20" descr="Interfaz de usuario gráfica, Aplicación&#10;&#10;Descripción generada automáticamente">
              <a:extLst>
                <a:ext uri="{FF2B5EF4-FFF2-40B4-BE49-F238E27FC236}">
                  <a16:creationId xmlns:a16="http://schemas.microsoft.com/office/drawing/2014/main" xmlns="" id="{387D9998-EA00-F9B8-502C-60594A13EEE2}"/>
                </a:ext>
              </a:extLst>
            </p:cNvPr>
            <p:cNvPicPr preferRelativeResize="0"/>
            <p:nvPr userDrawn="1"/>
          </p:nvPicPr>
          <p:blipFill rotWithShape="1">
            <a:blip r:embed="rId6">
              <a:alphaModFix/>
            </a:blip>
            <a:srcRect l="19861" t="40000" r="26665" b="43055"/>
            <a:stretch/>
          </p:blipFill>
          <p:spPr>
            <a:xfrm>
              <a:off x="4013914" y="459411"/>
              <a:ext cx="1867731" cy="59185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" name="Imagen 7">
              <a:extLst>
                <a:ext uri="{FF2B5EF4-FFF2-40B4-BE49-F238E27FC236}">
                  <a16:creationId xmlns:a16="http://schemas.microsoft.com/office/drawing/2014/main" xmlns="" id="{BB9E2E64-4412-C553-A902-DDEA0E7E97A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/>
            <a:stretch>
              <a:fillRect/>
            </a:stretch>
          </p:blipFill>
          <p:spPr>
            <a:xfrm>
              <a:off x="6474933" y="347819"/>
              <a:ext cx="2589604" cy="81503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1045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71EA0A4-A3AC-822A-9F06-84EA206F3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C056E98E-8719-184E-62C3-6DD93D8F2A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4AB2E98-B3FE-B6BA-3E9A-05E683432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F62AF-1F7B-4749-A32A-F51AA727DD4C}" type="datetimeFigureOut">
              <a:rPr lang="x-none" smtClean="0"/>
              <a:t>23/09/2024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F70FC66-D4E5-8CD4-1190-2ACDD2614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2D43E9B-4C33-C52D-6410-C90BF46EC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D9A69-9F63-814A-A68B-DF8FE0D0C0E7}" type="slidenum">
              <a:rPr lang="x-none" smtClean="0"/>
              <a:t>‹Nº›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575192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5A50E264-90C0-3DDB-7BD4-08C73AE63D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2C17D88-4324-90E2-FA50-23ADCBABFB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F4B0AAD-9623-423D-B58F-42A71B4D9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F62AF-1F7B-4749-A32A-F51AA727DD4C}" type="datetimeFigureOut">
              <a:rPr lang="x-none" smtClean="0"/>
              <a:t>23/09/2024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82F1219-EC2E-CE17-98CF-977B1E7B2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F1BDFF7-B521-0AED-50AA-653A9E94F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D9A69-9F63-814A-A68B-DF8FE0D0C0E7}" type="slidenum">
              <a:rPr lang="x-none" smtClean="0"/>
              <a:t>‹Nº›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23758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EE524E1-8411-177F-1573-4B7D7F720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D911FE6-C78D-AED4-7846-363CA7ABC8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98E6112-508A-FB91-76F7-03E39616F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F62AF-1F7B-4749-A32A-F51AA727DD4C}" type="datetimeFigureOut">
              <a:rPr lang="x-none" smtClean="0"/>
              <a:t>23/09/2024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2226D52-FF41-413F-149B-031EAE835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D7CF11F-8BF7-9C85-292B-920E3AAF5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D9A69-9F63-814A-A68B-DF8FE0D0C0E7}" type="slidenum">
              <a:rPr lang="x-none" smtClean="0"/>
              <a:t>‹Nº›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301985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AFC31D1-B9E8-A58D-D41F-AE981C476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A473D4C-B9C9-62F5-7FAB-AE49572E83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64A0E9B-D078-EA99-F5B9-4A7C119BF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F62AF-1F7B-4749-A32A-F51AA727DD4C}" type="datetimeFigureOut">
              <a:rPr lang="x-none" smtClean="0"/>
              <a:t>23/09/2024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5AA96F1-5046-5E09-8B4B-B69673B081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6FA723A-13B3-C93F-18C9-A6D6C35C5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D9A69-9F63-814A-A68B-DF8FE0D0C0E7}" type="slidenum">
              <a:rPr lang="x-none" smtClean="0"/>
              <a:t>‹Nº›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81806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8787C77-DB87-D17D-E5B6-562671C68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6B567DC-C5DA-CBBB-CB6A-F4FA9E791D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4FB4543-AB57-EB89-D15C-2CB468525B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9595EA0-57C8-EDC0-988E-DB76D9E73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F62AF-1F7B-4749-A32A-F51AA727DD4C}" type="datetimeFigureOut">
              <a:rPr lang="x-none" smtClean="0"/>
              <a:t>23/09/2024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9E86A1A-F829-E7E7-4F82-0939D7742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59F2164-6C39-8BEB-419B-FED6952A6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D9A69-9F63-814A-A68B-DF8FE0D0C0E7}" type="slidenum">
              <a:rPr lang="x-none" smtClean="0"/>
              <a:t>‹Nº›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802470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3FF5F38-8542-E952-C4EC-72CB51FE7B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7782796-B7A8-FA58-47DB-C43ECE5DB7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41C2AB3-BA68-619B-8C6C-3A59047F05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E94458C5-6301-D226-0847-3E01D3AA08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5688CBD0-28FB-A789-23AA-C71F9EB92D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2F7EF4BC-9F01-D34A-4867-268E0F1A0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F62AF-1F7B-4749-A32A-F51AA727DD4C}" type="datetimeFigureOut">
              <a:rPr lang="x-none" smtClean="0"/>
              <a:t>23/09/2024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E47DE2F5-3C8F-23F7-86E8-ED11FF79A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37450262-B0A9-F410-3F95-B595C240D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D9A69-9F63-814A-A68B-DF8FE0D0C0E7}" type="slidenum">
              <a:rPr lang="x-none" smtClean="0"/>
              <a:t>‹Nº›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829948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E4C2CF4-4914-E2D1-5D8D-CAF17CA34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DF86095E-2CEF-3EC0-AC7D-66231B99C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F62AF-1F7B-4749-A32A-F51AA727DD4C}" type="datetimeFigureOut">
              <a:rPr lang="x-none" smtClean="0"/>
              <a:t>23/09/2024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54E950DF-0455-089C-D303-11976165A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068FFA81-5E37-4587-F050-C0D38F654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D9A69-9F63-814A-A68B-DF8FE0D0C0E7}" type="slidenum">
              <a:rPr lang="x-none" smtClean="0"/>
              <a:t>‹Nº›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326322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530AF08F-2336-99EF-786E-D544424DC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F62AF-1F7B-4749-A32A-F51AA727DD4C}" type="datetimeFigureOut">
              <a:rPr lang="x-none" smtClean="0"/>
              <a:t>23/09/2024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87DE7023-79D4-5DF7-1019-93835A4A9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FBB8E87-641B-1A8D-5506-A91654D7B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D9A69-9F63-814A-A68B-DF8FE0D0C0E7}" type="slidenum">
              <a:rPr lang="x-none" smtClean="0"/>
              <a:t>‹Nº›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690141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548F310-B89A-F82E-5EBF-BC7ECCACE5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59D3E0A-3A5B-F7DA-5EAA-D31C9566B2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47B8C3FD-0AEB-823A-729B-27EB5E8166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4D00A51-C0BF-2054-999F-E04DBE872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F62AF-1F7B-4749-A32A-F51AA727DD4C}" type="datetimeFigureOut">
              <a:rPr lang="x-none" smtClean="0"/>
              <a:t>23/09/2024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FDA0711-FB5A-F040-9AAE-BE9F8AAD4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E7E87AF-040E-E252-37B8-8CF7E9B3A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D9A69-9F63-814A-A68B-DF8FE0D0C0E7}" type="slidenum">
              <a:rPr lang="x-none" smtClean="0"/>
              <a:t>‹Nº›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509114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4F79B43-E94A-8456-C3A0-461BBC9A9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E55F4044-9751-F498-EE39-8C7FEA0792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7E33D661-3DB7-D0D9-A8A0-B48BF5A764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0247D15-D7DF-8BF9-2040-B96258529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F62AF-1F7B-4749-A32A-F51AA727DD4C}" type="datetimeFigureOut">
              <a:rPr lang="x-none" smtClean="0"/>
              <a:t>23/09/2024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594129C-D9BE-7162-5BA0-519BFA7D9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5944D90-8537-3E3A-4601-477F5EE4F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D9A69-9F63-814A-A68B-DF8FE0D0C0E7}" type="slidenum">
              <a:rPr lang="x-none" smtClean="0"/>
              <a:t>‹Nº›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054138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5EEB013C-57FC-5D57-DD23-431BFB24B6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7DD01B9-1F7F-10F9-965F-E173DF5B4E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DB1745C-4B01-1AC1-12A9-69FC362B5F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F62AF-1F7B-4749-A32A-F51AA727DD4C}" type="datetimeFigureOut">
              <a:rPr lang="x-none" smtClean="0"/>
              <a:t>23/09/2024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8E93EBE-0D7D-7F48-6EC3-DE601BD0D3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17355E4-9179-B40C-B97A-3EE1682AFD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D9A69-9F63-814A-A68B-DF8FE0D0C0E7}" type="slidenum">
              <a:rPr lang="x-none" smtClean="0"/>
              <a:t>‹Nº›</a:t>
            </a:fld>
            <a:endParaRPr lang="x-none"/>
          </a:p>
        </p:txBody>
      </p:sp>
      <p:pic>
        <p:nvPicPr>
          <p:cNvPr id="7" name="Imagen 13">
            <a:extLst>
              <a:ext uri="{FF2B5EF4-FFF2-40B4-BE49-F238E27FC236}">
                <a16:creationId xmlns:a16="http://schemas.microsoft.com/office/drawing/2014/main" xmlns="" id="{27AE4577-1509-BAC9-C6FA-D1C35BD27A0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832" r="32169" b="-2"/>
          <a:stretch>
            <a:fillRect/>
          </a:stretch>
        </p:blipFill>
        <p:spPr bwMode="auto">
          <a:xfrm>
            <a:off x="10549054" y="0"/>
            <a:ext cx="1642946" cy="73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37965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DDA4B852-53A5-D16A-5253-2AA09FEAE313}"/>
              </a:ext>
            </a:extLst>
          </p:cNvPr>
          <p:cNvSpPr txBox="1"/>
          <p:nvPr/>
        </p:nvSpPr>
        <p:spPr>
          <a:xfrm>
            <a:off x="1969911" y="2890391"/>
            <a:ext cx="8252178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latin typeface="Century Gothic" panose="020B0502020202020204" pitchFamily="34" charset="0"/>
                <a:ea typeface="Roboto" panose="02000000000000000000" pitchFamily="2" charset="0"/>
                <a:cs typeface="Roboto" panose="02000000000000000000" pitchFamily="2" charset="0"/>
              </a:rPr>
              <a:t>PROYECTO: </a:t>
            </a:r>
          </a:p>
          <a:p>
            <a:pPr algn="ctr"/>
            <a:r>
              <a:rPr lang="en-US" sz="4000" b="1" dirty="0">
                <a:latin typeface="Century Gothic" panose="020B0502020202020204" pitchFamily="34" charset="0"/>
                <a:ea typeface="Roboto" panose="02000000000000000000" pitchFamily="2" charset="0"/>
                <a:cs typeface="Roboto" panose="02000000000000000000" pitchFamily="2" charset="0"/>
              </a:rPr>
              <a:t>“Mejoramiento de la Gestión de la Inversión Pública”</a:t>
            </a:r>
            <a:endParaRPr lang="x-none" sz="4000" dirty="0">
              <a:latin typeface="Century Gothic" panose="020B0502020202020204" pitchFamily="34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27331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echa: a la derecha 3">
            <a:extLst>
              <a:ext uri="{FF2B5EF4-FFF2-40B4-BE49-F238E27FC236}">
                <a16:creationId xmlns:a16="http://schemas.microsoft.com/office/drawing/2014/main" xmlns="" id="{E5664339-6AF1-F42C-8751-E230EF46BF10}"/>
              </a:ext>
            </a:extLst>
          </p:cNvPr>
          <p:cNvSpPr/>
          <p:nvPr/>
        </p:nvSpPr>
        <p:spPr>
          <a:xfrm>
            <a:off x="955963" y="2092036"/>
            <a:ext cx="10709563" cy="1925782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0" name="Google Shape;121;p14">
            <a:extLst>
              <a:ext uri="{FF2B5EF4-FFF2-40B4-BE49-F238E27FC236}">
                <a16:creationId xmlns:a16="http://schemas.microsoft.com/office/drawing/2014/main" xmlns="" id="{048EA6B3-358B-177D-F851-D928F5FD2201}"/>
              </a:ext>
            </a:extLst>
          </p:cNvPr>
          <p:cNvSpPr txBox="1">
            <a:spLocks/>
          </p:cNvSpPr>
          <p:nvPr/>
        </p:nvSpPr>
        <p:spPr>
          <a:xfrm>
            <a:off x="10656" y="-39088"/>
            <a:ext cx="12181343" cy="9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es-PE"/>
            </a:defPPr>
            <a:lvl1pPr marR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200" b="1" i="0" u="none" strike="noStrike" cap="none">
                <a:solidFill>
                  <a:srgbClr val="666666"/>
                </a:solidFill>
                <a:latin typeface="Century Gothic" panose="020B0502020202020204" pitchFamily="34" charset="0"/>
                <a:ea typeface="Arial"/>
                <a:cs typeface="Arial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9pPr>
          </a:lstStyle>
          <a:p>
            <a:r>
              <a:rPr lang="es-PE" dirty="0"/>
              <a:t>Fase de Programación – Analista de Requerimientos (2)</a:t>
            </a:r>
          </a:p>
        </p:txBody>
      </p:sp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xmlns="" id="{08F0ACF7-01C8-009C-BB0B-0D63727477B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28960386"/>
              </p:ext>
            </p:extLst>
          </p:nvPr>
        </p:nvGraphicFramePr>
        <p:xfrm>
          <a:off x="1282967" y="1099159"/>
          <a:ext cx="9130146" cy="32814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1153B2C1-3323-9A25-77A9-3DF2D80BA9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286153"/>
              </p:ext>
            </p:extLst>
          </p:nvPr>
        </p:nvGraphicFramePr>
        <p:xfrm>
          <a:off x="1759526" y="4750370"/>
          <a:ext cx="8559800" cy="143764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2535383">
                  <a:extLst>
                    <a:ext uri="{9D8B030D-6E8A-4147-A177-3AD203B41FA5}">
                      <a16:colId xmlns:a16="http://schemas.microsoft.com/office/drawing/2014/main" xmlns="" val="4058671996"/>
                    </a:ext>
                  </a:extLst>
                </a:gridCol>
                <a:gridCol w="2105891">
                  <a:extLst>
                    <a:ext uri="{9D8B030D-6E8A-4147-A177-3AD203B41FA5}">
                      <a16:colId xmlns:a16="http://schemas.microsoft.com/office/drawing/2014/main" xmlns="" val="3989831791"/>
                    </a:ext>
                  </a:extLst>
                </a:gridCol>
                <a:gridCol w="1995055">
                  <a:extLst>
                    <a:ext uri="{9D8B030D-6E8A-4147-A177-3AD203B41FA5}">
                      <a16:colId xmlns:a16="http://schemas.microsoft.com/office/drawing/2014/main" xmlns="" val="260557443"/>
                    </a:ext>
                  </a:extLst>
                </a:gridCol>
                <a:gridCol w="1923471">
                  <a:extLst>
                    <a:ext uri="{9D8B030D-6E8A-4147-A177-3AD203B41FA5}">
                      <a16:colId xmlns:a16="http://schemas.microsoft.com/office/drawing/2014/main" xmlns="" val="26672210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P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 quien coordina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Quien aprueba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Quien supervisa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 conformidad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857891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PE" sz="16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Analista de procesos y reglas de negocio – Fase de Programación (C1)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Coordinador de requerimientos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Coordinador de requerimientos</a:t>
                      </a:r>
                    </a:p>
                    <a:p>
                      <a:pPr algn="ctr"/>
                      <a:r>
                        <a:rPr lang="es-P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Acompañamiento 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ETP – C2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35258297"/>
                  </a:ext>
                </a:extLst>
              </a:tr>
            </a:tbl>
          </a:graphicData>
        </a:graphic>
      </p:graphicFrame>
      <p:sp>
        <p:nvSpPr>
          <p:cNvPr id="5" name="TextBox 5">
            <a:extLst>
              <a:ext uri="{FF2B5EF4-FFF2-40B4-BE49-F238E27FC236}">
                <a16:creationId xmlns:a16="http://schemas.microsoft.com/office/drawing/2014/main" xmlns="" id="{9763E335-1170-7235-0731-B8432BB9C90F}"/>
              </a:ext>
            </a:extLst>
          </p:cNvPr>
          <p:cNvSpPr txBox="1"/>
          <p:nvPr/>
        </p:nvSpPr>
        <p:spPr>
          <a:xfrm>
            <a:off x="219450" y="6390857"/>
            <a:ext cx="853884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x-none"/>
            </a:defPPr>
            <a:lvl1pPr marL="171450" indent="-171450" algn="just">
              <a:buFont typeface="Arial" panose="020B0604020202020204" pitchFamily="34" charset="0"/>
              <a:buChar char="•"/>
              <a:defRPr sz="110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1pPr>
          </a:lstStyle>
          <a:p>
            <a:pPr lvl="1"/>
            <a:r>
              <a:rPr lang="es-PE" sz="1400" i="1" dirty="0">
                <a:latin typeface="Arial" panose="020B0604020202020204" pitchFamily="34" charset="0"/>
                <a:cs typeface="Arial" panose="020B0604020202020204" pitchFamily="34" charset="0"/>
              </a:rPr>
              <a:t>* Procesos descritos en el numeral 12 del Anexo 4 del TDR de la consultoría.</a:t>
            </a:r>
            <a:endParaRPr lang="x-none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2586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echa: a la derecha 3">
            <a:extLst>
              <a:ext uri="{FF2B5EF4-FFF2-40B4-BE49-F238E27FC236}">
                <a16:creationId xmlns:a16="http://schemas.microsoft.com/office/drawing/2014/main" xmlns="" id="{E5664339-6AF1-F42C-8751-E230EF46BF10}"/>
              </a:ext>
            </a:extLst>
          </p:cNvPr>
          <p:cNvSpPr/>
          <p:nvPr/>
        </p:nvSpPr>
        <p:spPr>
          <a:xfrm>
            <a:off x="955963" y="1731814"/>
            <a:ext cx="10709563" cy="1925782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0" name="Google Shape;121;p14">
            <a:extLst>
              <a:ext uri="{FF2B5EF4-FFF2-40B4-BE49-F238E27FC236}">
                <a16:creationId xmlns:a16="http://schemas.microsoft.com/office/drawing/2014/main" xmlns="" id="{048EA6B3-358B-177D-F851-D928F5FD2201}"/>
              </a:ext>
            </a:extLst>
          </p:cNvPr>
          <p:cNvSpPr txBox="1">
            <a:spLocks/>
          </p:cNvSpPr>
          <p:nvPr/>
        </p:nvSpPr>
        <p:spPr>
          <a:xfrm>
            <a:off x="10656" y="-39088"/>
            <a:ext cx="12181343" cy="9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es-PE"/>
            </a:defPPr>
            <a:lvl1pPr marR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200" b="1" i="0" u="none" strike="noStrike" cap="none">
                <a:solidFill>
                  <a:srgbClr val="666666"/>
                </a:solidFill>
                <a:latin typeface="Century Gothic" panose="020B0502020202020204" pitchFamily="34" charset="0"/>
                <a:ea typeface="Arial"/>
                <a:cs typeface="Arial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9pPr>
          </a:lstStyle>
          <a:p>
            <a:r>
              <a:rPr lang="es-PE" dirty="0"/>
              <a:t>Fase de Programación – Coordinador del Análisis de Sistemas</a:t>
            </a:r>
          </a:p>
        </p:txBody>
      </p:sp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xmlns="" id="{08F0ACF7-01C8-009C-BB0B-0D63727477B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96882669"/>
              </p:ext>
            </p:extLst>
          </p:nvPr>
        </p:nvGraphicFramePr>
        <p:xfrm>
          <a:off x="1474353" y="879639"/>
          <a:ext cx="9130146" cy="35659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xmlns="" id="{18BC931C-C09D-AC13-BD11-F67433CEA3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2109177"/>
              </p:ext>
            </p:extLst>
          </p:nvPr>
        </p:nvGraphicFramePr>
        <p:xfrm>
          <a:off x="803563" y="4445568"/>
          <a:ext cx="10072255" cy="143764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2092037">
                  <a:extLst>
                    <a:ext uri="{9D8B030D-6E8A-4147-A177-3AD203B41FA5}">
                      <a16:colId xmlns:a16="http://schemas.microsoft.com/office/drawing/2014/main" xmlns="" val="4058671996"/>
                    </a:ext>
                  </a:extLst>
                </a:gridCol>
                <a:gridCol w="2660072">
                  <a:extLst>
                    <a:ext uri="{9D8B030D-6E8A-4147-A177-3AD203B41FA5}">
                      <a16:colId xmlns:a16="http://schemas.microsoft.com/office/drawing/2014/main" xmlns="" val="4211467236"/>
                    </a:ext>
                  </a:extLst>
                </a:gridCol>
                <a:gridCol w="1762891">
                  <a:extLst>
                    <a:ext uri="{9D8B030D-6E8A-4147-A177-3AD203B41FA5}">
                      <a16:colId xmlns:a16="http://schemas.microsoft.com/office/drawing/2014/main" xmlns="" val="3989831791"/>
                    </a:ext>
                  </a:extLst>
                </a:gridCol>
                <a:gridCol w="1811120">
                  <a:extLst>
                    <a:ext uri="{9D8B030D-6E8A-4147-A177-3AD203B41FA5}">
                      <a16:colId xmlns:a16="http://schemas.microsoft.com/office/drawing/2014/main" xmlns="" val="260557443"/>
                    </a:ext>
                  </a:extLst>
                </a:gridCol>
                <a:gridCol w="1746135">
                  <a:extLst>
                    <a:ext uri="{9D8B030D-6E8A-4147-A177-3AD203B41FA5}">
                      <a16:colId xmlns:a16="http://schemas.microsoft.com/office/drawing/2014/main" xmlns="" val="26672210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P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 quien coordina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 revisa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Quien aprueba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Quien supervisa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 conformidad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857891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PE" sz="16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Líderes funcionales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Documentos de análisis de sistemas de los procesos asociados a las fases del CI</a:t>
                      </a:r>
                      <a:endParaRPr lang="es-PE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Líder de integración intra e </a:t>
                      </a:r>
                      <a:r>
                        <a:rPr lang="es-PE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intersistémica</a:t>
                      </a:r>
                      <a:endParaRPr lang="es-P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Líder de integración intra e </a:t>
                      </a:r>
                      <a:r>
                        <a:rPr lang="es-PE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intersistémica</a:t>
                      </a:r>
                      <a:endParaRPr lang="es-P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ETP – C2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35258297"/>
                  </a:ext>
                </a:extLst>
              </a:tr>
            </a:tbl>
          </a:graphicData>
        </a:graphic>
      </p:graphicFrame>
      <p:sp>
        <p:nvSpPr>
          <p:cNvPr id="3" name="TextBox 5">
            <a:extLst>
              <a:ext uri="{FF2B5EF4-FFF2-40B4-BE49-F238E27FC236}">
                <a16:creationId xmlns:a16="http://schemas.microsoft.com/office/drawing/2014/main" xmlns="" id="{A4257F57-D659-CE06-B8C4-E3373B426E1B}"/>
              </a:ext>
            </a:extLst>
          </p:cNvPr>
          <p:cNvSpPr txBox="1"/>
          <p:nvPr/>
        </p:nvSpPr>
        <p:spPr>
          <a:xfrm>
            <a:off x="219450" y="6147960"/>
            <a:ext cx="1144607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x-none"/>
            </a:defPPr>
            <a:lvl1pPr marL="171450" indent="-171450" algn="just">
              <a:buFont typeface="Arial" panose="020B0604020202020204" pitchFamily="34" charset="0"/>
              <a:buChar char="•"/>
              <a:defRPr sz="110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1pPr>
          </a:lstStyle>
          <a:p>
            <a:pPr lvl="1"/>
            <a:r>
              <a:rPr lang="es-PE" sz="1400" i="1" dirty="0"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es-MX" sz="1400" i="1" dirty="0">
                <a:latin typeface="Arial" panose="020B0604020202020204" pitchFamily="34" charset="0"/>
                <a:cs typeface="Arial" panose="020B0604020202020204" pitchFamily="34" charset="0"/>
              </a:rPr>
              <a:t>La documentación de entrada/salida puede estar sujeta a modificaciones, las cuales serán indicadas por el Componente 2 del ETP y el consultor.</a:t>
            </a:r>
            <a:endParaRPr lang="x-none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39657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echa: a la derecha 3">
            <a:extLst>
              <a:ext uri="{FF2B5EF4-FFF2-40B4-BE49-F238E27FC236}">
                <a16:creationId xmlns:a16="http://schemas.microsoft.com/office/drawing/2014/main" xmlns="" id="{E5664339-6AF1-F42C-8751-E230EF46BF10}"/>
              </a:ext>
            </a:extLst>
          </p:cNvPr>
          <p:cNvSpPr/>
          <p:nvPr/>
        </p:nvSpPr>
        <p:spPr>
          <a:xfrm>
            <a:off x="955963" y="2092036"/>
            <a:ext cx="10709563" cy="1925782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0" name="Google Shape;121;p14">
            <a:extLst>
              <a:ext uri="{FF2B5EF4-FFF2-40B4-BE49-F238E27FC236}">
                <a16:creationId xmlns:a16="http://schemas.microsoft.com/office/drawing/2014/main" xmlns="" id="{048EA6B3-358B-177D-F851-D928F5FD2201}"/>
              </a:ext>
            </a:extLst>
          </p:cNvPr>
          <p:cNvSpPr txBox="1">
            <a:spLocks/>
          </p:cNvSpPr>
          <p:nvPr/>
        </p:nvSpPr>
        <p:spPr>
          <a:xfrm>
            <a:off x="10656" y="-39088"/>
            <a:ext cx="12181343" cy="9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es-PE"/>
            </a:defPPr>
            <a:lvl1pPr marR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200" b="1" i="0" u="none" strike="noStrike" cap="none">
                <a:solidFill>
                  <a:srgbClr val="666666"/>
                </a:solidFill>
                <a:latin typeface="Century Gothic" panose="020B0502020202020204" pitchFamily="34" charset="0"/>
                <a:ea typeface="Arial"/>
                <a:cs typeface="Arial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9pPr>
          </a:lstStyle>
          <a:p>
            <a:r>
              <a:rPr lang="es-PE" dirty="0"/>
              <a:t>Fase de Programación – Analista de Sistemas (3)</a:t>
            </a:r>
          </a:p>
        </p:txBody>
      </p:sp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xmlns="" id="{08F0ACF7-01C8-009C-BB0B-0D63727477B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27435145"/>
              </p:ext>
            </p:extLst>
          </p:nvPr>
        </p:nvGraphicFramePr>
        <p:xfrm>
          <a:off x="1474353" y="1184441"/>
          <a:ext cx="9130146" cy="35659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1153B2C1-3323-9A25-77A9-3DF2D80BA9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6886684"/>
              </p:ext>
            </p:extLst>
          </p:nvPr>
        </p:nvGraphicFramePr>
        <p:xfrm>
          <a:off x="1759526" y="4750370"/>
          <a:ext cx="8559800" cy="119380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2535383">
                  <a:extLst>
                    <a:ext uri="{9D8B030D-6E8A-4147-A177-3AD203B41FA5}">
                      <a16:colId xmlns:a16="http://schemas.microsoft.com/office/drawing/2014/main" xmlns="" val="4058671996"/>
                    </a:ext>
                  </a:extLst>
                </a:gridCol>
                <a:gridCol w="1773382">
                  <a:extLst>
                    <a:ext uri="{9D8B030D-6E8A-4147-A177-3AD203B41FA5}">
                      <a16:colId xmlns:a16="http://schemas.microsoft.com/office/drawing/2014/main" xmlns="" val="3989831791"/>
                    </a:ext>
                  </a:extLst>
                </a:gridCol>
                <a:gridCol w="2327564">
                  <a:extLst>
                    <a:ext uri="{9D8B030D-6E8A-4147-A177-3AD203B41FA5}">
                      <a16:colId xmlns:a16="http://schemas.microsoft.com/office/drawing/2014/main" xmlns="" val="260557443"/>
                    </a:ext>
                  </a:extLst>
                </a:gridCol>
                <a:gridCol w="1923471">
                  <a:extLst>
                    <a:ext uri="{9D8B030D-6E8A-4147-A177-3AD203B41FA5}">
                      <a16:colId xmlns:a16="http://schemas.microsoft.com/office/drawing/2014/main" xmlns="" val="26672210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P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 quien coordina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Quien aprueba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Quien supervisa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 conformidad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857891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PE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Analista de requerimientos de la Fase de Programación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Coordinador de análisis de sistemas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Coordinador de análisis de sistemas</a:t>
                      </a:r>
                    </a:p>
                    <a:p>
                      <a:pPr algn="ctr"/>
                      <a:r>
                        <a:rPr lang="es-P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Acompañamiento 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ETP – C2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35258297"/>
                  </a:ext>
                </a:extLst>
              </a:tr>
            </a:tbl>
          </a:graphicData>
        </a:graphic>
      </p:graphicFrame>
      <p:sp>
        <p:nvSpPr>
          <p:cNvPr id="5" name="TextBox 5">
            <a:extLst>
              <a:ext uri="{FF2B5EF4-FFF2-40B4-BE49-F238E27FC236}">
                <a16:creationId xmlns:a16="http://schemas.microsoft.com/office/drawing/2014/main" xmlns="" id="{9763E335-1170-7235-0731-B8432BB9C90F}"/>
              </a:ext>
            </a:extLst>
          </p:cNvPr>
          <p:cNvSpPr txBox="1"/>
          <p:nvPr/>
        </p:nvSpPr>
        <p:spPr>
          <a:xfrm>
            <a:off x="219450" y="6153502"/>
            <a:ext cx="1144607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x-none"/>
            </a:defPPr>
            <a:lvl1pPr marL="171450" indent="-171450" algn="just">
              <a:buFont typeface="Arial" panose="020B0604020202020204" pitchFamily="34" charset="0"/>
              <a:buChar char="•"/>
              <a:defRPr sz="110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1pPr>
          </a:lstStyle>
          <a:p>
            <a:pPr lvl="1"/>
            <a:r>
              <a:rPr lang="es-PE" sz="1400" i="1" dirty="0"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es-MX" sz="1400" i="1" dirty="0">
                <a:latin typeface="Arial" panose="020B0604020202020204" pitchFamily="34" charset="0"/>
                <a:cs typeface="Arial" panose="020B0604020202020204" pitchFamily="34" charset="0"/>
              </a:rPr>
              <a:t>La documentación de entrada/salida puede estar sujeta a modificaciones, las cuales serán indicadas por el Componente 2 del ETP y el consultor.</a:t>
            </a:r>
            <a:endParaRPr lang="x-none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87560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echa: a la derecha 3">
            <a:extLst>
              <a:ext uri="{FF2B5EF4-FFF2-40B4-BE49-F238E27FC236}">
                <a16:creationId xmlns:a16="http://schemas.microsoft.com/office/drawing/2014/main" xmlns="" id="{E5664339-6AF1-F42C-8751-E230EF46BF10}"/>
              </a:ext>
            </a:extLst>
          </p:cNvPr>
          <p:cNvSpPr/>
          <p:nvPr/>
        </p:nvSpPr>
        <p:spPr>
          <a:xfrm>
            <a:off x="955963" y="1731814"/>
            <a:ext cx="10709563" cy="1925782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0" name="Google Shape;121;p14">
            <a:extLst>
              <a:ext uri="{FF2B5EF4-FFF2-40B4-BE49-F238E27FC236}">
                <a16:creationId xmlns:a16="http://schemas.microsoft.com/office/drawing/2014/main" xmlns="" id="{048EA6B3-358B-177D-F851-D928F5FD2201}"/>
              </a:ext>
            </a:extLst>
          </p:cNvPr>
          <p:cNvSpPr txBox="1">
            <a:spLocks/>
          </p:cNvSpPr>
          <p:nvPr/>
        </p:nvSpPr>
        <p:spPr>
          <a:xfrm>
            <a:off x="10656" y="-39088"/>
            <a:ext cx="12181343" cy="9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es-PE"/>
            </a:defPPr>
            <a:lvl1pPr marR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200" b="1" i="0" u="none" strike="noStrike" cap="none">
                <a:solidFill>
                  <a:srgbClr val="666666"/>
                </a:solidFill>
                <a:latin typeface="Century Gothic" panose="020B0502020202020204" pitchFamily="34" charset="0"/>
                <a:ea typeface="Arial"/>
                <a:cs typeface="Arial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9pPr>
          </a:lstStyle>
          <a:p>
            <a:r>
              <a:rPr lang="es-PE" dirty="0"/>
              <a:t>Fase de Programación – Coordinador del Análisis Técnico</a:t>
            </a:r>
          </a:p>
        </p:txBody>
      </p:sp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xmlns="" id="{08F0ACF7-01C8-009C-BB0B-0D63727477B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84757654"/>
              </p:ext>
            </p:extLst>
          </p:nvPr>
        </p:nvGraphicFramePr>
        <p:xfrm>
          <a:off x="1474353" y="879639"/>
          <a:ext cx="9130146" cy="35659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xmlns="" id="{18BC931C-C09D-AC13-BD11-F67433CEA3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5739605"/>
              </p:ext>
            </p:extLst>
          </p:nvPr>
        </p:nvGraphicFramePr>
        <p:xfrm>
          <a:off x="803563" y="4445568"/>
          <a:ext cx="10072255" cy="143764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2092037">
                  <a:extLst>
                    <a:ext uri="{9D8B030D-6E8A-4147-A177-3AD203B41FA5}">
                      <a16:colId xmlns:a16="http://schemas.microsoft.com/office/drawing/2014/main" xmlns="" val="4058671996"/>
                    </a:ext>
                  </a:extLst>
                </a:gridCol>
                <a:gridCol w="2660072">
                  <a:extLst>
                    <a:ext uri="{9D8B030D-6E8A-4147-A177-3AD203B41FA5}">
                      <a16:colId xmlns:a16="http://schemas.microsoft.com/office/drawing/2014/main" xmlns="" val="4211467236"/>
                    </a:ext>
                  </a:extLst>
                </a:gridCol>
                <a:gridCol w="1762891">
                  <a:extLst>
                    <a:ext uri="{9D8B030D-6E8A-4147-A177-3AD203B41FA5}">
                      <a16:colId xmlns:a16="http://schemas.microsoft.com/office/drawing/2014/main" xmlns="" val="3989831791"/>
                    </a:ext>
                  </a:extLst>
                </a:gridCol>
                <a:gridCol w="1811120">
                  <a:extLst>
                    <a:ext uri="{9D8B030D-6E8A-4147-A177-3AD203B41FA5}">
                      <a16:colId xmlns:a16="http://schemas.microsoft.com/office/drawing/2014/main" xmlns="" val="260557443"/>
                    </a:ext>
                  </a:extLst>
                </a:gridCol>
                <a:gridCol w="1746135">
                  <a:extLst>
                    <a:ext uri="{9D8B030D-6E8A-4147-A177-3AD203B41FA5}">
                      <a16:colId xmlns:a16="http://schemas.microsoft.com/office/drawing/2014/main" xmlns="" val="26672210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P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 quien coordina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 revisa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Quien aprueba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Quien supervisa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 conformidad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857891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PE" sz="16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Arquitecto tecnológico</a:t>
                      </a:r>
                      <a:br>
                        <a:rPr lang="es-PE" sz="16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s-PE" sz="16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Arquitectos de aplicaciones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Documentos de diseños de sistemas de los procesos asociados a las fases del CI</a:t>
                      </a:r>
                      <a:endParaRPr lang="es-PE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Líder de integración intra e </a:t>
                      </a:r>
                      <a:r>
                        <a:rPr lang="es-PE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intersistémica</a:t>
                      </a:r>
                      <a:endParaRPr lang="es-P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Líder de integración intra e </a:t>
                      </a:r>
                      <a:r>
                        <a:rPr lang="es-PE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intersistémica</a:t>
                      </a:r>
                      <a:endParaRPr lang="es-P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ETP – C2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35258297"/>
                  </a:ext>
                </a:extLst>
              </a:tr>
            </a:tbl>
          </a:graphicData>
        </a:graphic>
      </p:graphicFrame>
      <p:sp>
        <p:nvSpPr>
          <p:cNvPr id="3" name="TextBox 5">
            <a:extLst>
              <a:ext uri="{FF2B5EF4-FFF2-40B4-BE49-F238E27FC236}">
                <a16:creationId xmlns:a16="http://schemas.microsoft.com/office/drawing/2014/main" xmlns="" id="{A4257F57-D659-CE06-B8C4-E3373B426E1B}"/>
              </a:ext>
            </a:extLst>
          </p:cNvPr>
          <p:cNvSpPr txBox="1"/>
          <p:nvPr/>
        </p:nvSpPr>
        <p:spPr>
          <a:xfrm>
            <a:off x="219450" y="6147960"/>
            <a:ext cx="1144607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x-none"/>
            </a:defPPr>
            <a:lvl1pPr marL="171450" indent="-171450" algn="just">
              <a:buFont typeface="Arial" panose="020B0604020202020204" pitchFamily="34" charset="0"/>
              <a:buChar char="•"/>
              <a:defRPr sz="110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1pPr>
          </a:lstStyle>
          <a:p>
            <a:pPr lvl="1"/>
            <a:r>
              <a:rPr lang="es-PE" sz="1400" i="1" dirty="0"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es-MX" sz="1400" i="1" dirty="0">
                <a:latin typeface="Arial" panose="020B0604020202020204" pitchFamily="34" charset="0"/>
                <a:cs typeface="Arial" panose="020B0604020202020204" pitchFamily="34" charset="0"/>
              </a:rPr>
              <a:t>La documentación de entrada/salida puede estar sujeta a modificaciones, las cuales serán indicadas por el Componente 2 del ETP y el consultor.</a:t>
            </a:r>
            <a:endParaRPr lang="x-none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9912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echa: a la derecha 3">
            <a:extLst>
              <a:ext uri="{FF2B5EF4-FFF2-40B4-BE49-F238E27FC236}">
                <a16:creationId xmlns:a16="http://schemas.microsoft.com/office/drawing/2014/main" xmlns="" id="{E5664339-6AF1-F42C-8751-E230EF46BF10}"/>
              </a:ext>
            </a:extLst>
          </p:cNvPr>
          <p:cNvSpPr/>
          <p:nvPr/>
        </p:nvSpPr>
        <p:spPr>
          <a:xfrm>
            <a:off x="955963" y="2092036"/>
            <a:ext cx="10709563" cy="1925782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0" name="Google Shape;121;p14">
            <a:extLst>
              <a:ext uri="{FF2B5EF4-FFF2-40B4-BE49-F238E27FC236}">
                <a16:creationId xmlns:a16="http://schemas.microsoft.com/office/drawing/2014/main" xmlns="" id="{048EA6B3-358B-177D-F851-D928F5FD2201}"/>
              </a:ext>
            </a:extLst>
          </p:cNvPr>
          <p:cNvSpPr txBox="1">
            <a:spLocks/>
          </p:cNvSpPr>
          <p:nvPr/>
        </p:nvSpPr>
        <p:spPr>
          <a:xfrm>
            <a:off x="10656" y="-39088"/>
            <a:ext cx="12181343" cy="9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es-PE"/>
            </a:defPPr>
            <a:lvl1pPr marR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200" b="1" i="0" u="none" strike="noStrike" cap="none">
                <a:solidFill>
                  <a:srgbClr val="666666"/>
                </a:solidFill>
                <a:latin typeface="Century Gothic" panose="020B0502020202020204" pitchFamily="34" charset="0"/>
                <a:ea typeface="Arial"/>
                <a:cs typeface="Arial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9pPr>
          </a:lstStyle>
          <a:p>
            <a:r>
              <a:rPr lang="es-PE" dirty="0"/>
              <a:t>Fase de Programación – Analista Técnico -Diseñadores (3)</a:t>
            </a:r>
          </a:p>
        </p:txBody>
      </p:sp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xmlns="" id="{08F0ACF7-01C8-009C-BB0B-0D63727477B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41688897"/>
              </p:ext>
            </p:extLst>
          </p:nvPr>
        </p:nvGraphicFramePr>
        <p:xfrm>
          <a:off x="1474353" y="1184441"/>
          <a:ext cx="9130146" cy="35659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1153B2C1-3323-9A25-77A9-3DF2D80BA9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5192564"/>
              </p:ext>
            </p:extLst>
          </p:nvPr>
        </p:nvGraphicFramePr>
        <p:xfrm>
          <a:off x="1759526" y="4858558"/>
          <a:ext cx="8559800" cy="119380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2535383">
                  <a:extLst>
                    <a:ext uri="{9D8B030D-6E8A-4147-A177-3AD203B41FA5}">
                      <a16:colId xmlns:a16="http://schemas.microsoft.com/office/drawing/2014/main" xmlns="" val="4058671996"/>
                    </a:ext>
                  </a:extLst>
                </a:gridCol>
                <a:gridCol w="2105891">
                  <a:extLst>
                    <a:ext uri="{9D8B030D-6E8A-4147-A177-3AD203B41FA5}">
                      <a16:colId xmlns:a16="http://schemas.microsoft.com/office/drawing/2014/main" xmlns="" val="3989831791"/>
                    </a:ext>
                  </a:extLst>
                </a:gridCol>
                <a:gridCol w="2147455">
                  <a:extLst>
                    <a:ext uri="{9D8B030D-6E8A-4147-A177-3AD203B41FA5}">
                      <a16:colId xmlns:a16="http://schemas.microsoft.com/office/drawing/2014/main" xmlns="" val="260557443"/>
                    </a:ext>
                  </a:extLst>
                </a:gridCol>
                <a:gridCol w="1771071">
                  <a:extLst>
                    <a:ext uri="{9D8B030D-6E8A-4147-A177-3AD203B41FA5}">
                      <a16:colId xmlns:a16="http://schemas.microsoft.com/office/drawing/2014/main" xmlns="" val="26672210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P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 quien coordina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Quien aprueba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Quien supervisa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 conformidad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857891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PE" sz="16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Analista de sistemas – Fase de Programación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Coordinador de análisis técnico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Coordinador de análisis técnico</a:t>
                      </a:r>
                    </a:p>
                    <a:p>
                      <a:pPr algn="ctr"/>
                      <a:r>
                        <a:rPr lang="es-P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Acompañamiento 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ETP – C2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35258297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58299FC7-4CF8-4C00-70C0-9C4E79FD0B28}"/>
              </a:ext>
            </a:extLst>
          </p:cNvPr>
          <p:cNvSpPr txBox="1"/>
          <p:nvPr/>
        </p:nvSpPr>
        <p:spPr>
          <a:xfrm>
            <a:off x="219450" y="6188010"/>
            <a:ext cx="1144607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x-none"/>
            </a:defPPr>
            <a:lvl1pPr marL="171450" indent="-171450" algn="just">
              <a:buFont typeface="Arial" panose="020B0604020202020204" pitchFamily="34" charset="0"/>
              <a:buChar char="•"/>
              <a:defRPr sz="110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1pPr>
          </a:lstStyle>
          <a:p>
            <a:pPr lvl="1"/>
            <a:r>
              <a:rPr lang="es-PE" sz="1400" i="1" dirty="0"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es-MX" sz="1400" i="1" dirty="0">
                <a:latin typeface="Arial" panose="020B0604020202020204" pitchFamily="34" charset="0"/>
                <a:cs typeface="Arial" panose="020B0604020202020204" pitchFamily="34" charset="0"/>
              </a:rPr>
              <a:t>La documentación de entrada/salida puede estar sujeta a modificaciones, las cuales serán indicadas por el Componente 2 del ETP y el consultor.</a:t>
            </a:r>
            <a:endParaRPr lang="x-none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23497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echa: a la derecha 3">
            <a:extLst>
              <a:ext uri="{FF2B5EF4-FFF2-40B4-BE49-F238E27FC236}">
                <a16:creationId xmlns:a16="http://schemas.microsoft.com/office/drawing/2014/main" xmlns="" id="{E5664339-6AF1-F42C-8751-E230EF46BF10}"/>
              </a:ext>
            </a:extLst>
          </p:cNvPr>
          <p:cNvSpPr/>
          <p:nvPr/>
        </p:nvSpPr>
        <p:spPr>
          <a:xfrm>
            <a:off x="955963" y="1731814"/>
            <a:ext cx="10709563" cy="1925782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0" name="Google Shape;121;p14">
            <a:extLst>
              <a:ext uri="{FF2B5EF4-FFF2-40B4-BE49-F238E27FC236}">
                <a16:creationId xmlns:a16="http://schemas.microsoft.com/office/drawing/2014/main" xmlns="" id="{048EA6B3-358B-177D-F851-D928F5FD2201}"/>
              </a:ext>
            </a:extLst>
          </p:cNvPr>
          <p:cNvSpPr txBox="1">
            <a:spLocks/>
          </p:cNvSpPr>
          <p:nvPr/>
        </p:nvSpPr>
        <p:spPr>
          <a:xfrm>
            <a:off x="10656" y="-39088"/>
            <a:ext cx="12181343" cy="9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es-PE"/>
            </a:defPPr>
            <a:lvl1pPr marR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200" b="1" i="0" u="none" strike="noStrike" cap="none">
                <a:solidFill>
                  <a:srgbClr val="666666"/>
                </a:solidFill>
                <a:latin typeface="Century Gothic" panose="020B0502020202020204" pitchFamily="34" charset="0"/>
                <a:ea typeface="Arial"/>
                <a:cs typeface="Arial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9pPr>
          </a:lstStyle>
          <a:p>
            <a:r>
              <a:rPr lang="es-PE" dirty="0"/>
              <a:t>Fase de Programación – Coordinador del Prototipado</a:t>
            </a:r>
          </a:p>
        </p:txBody>
      </p:sp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xmlns="" id="{08F0ACF7-01C8-009C-BB0B-0D63727477B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57828561"/>
              </p:ext>
            </p:extLst>
          </p:nvPr>
        </p:nvGraphicFramePr>
        <p:xfrm>
          <a:off x="1474353" y="879639"/>
          <a:ext cx="9130146" cy="35659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xmlns="" id="{18BC931C-C09D-AC13-BD11-F67433CEA3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5907930"/>
              </p:ext>
            </p:extLst>
          </p:nvPr>
        </p:nvGraphicFramePr>
        <p:xfrm>
          <a:off x="803563" y="4445568"/>
          <a:ext cx="10072255" cy="119380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2092037">
                  <a:extLst>
                    <a:ext uri="{9D8B030D-6E8A-4147-A177-3AD203B41FA5}">
                      <a16:colId xmlns:a16="http://schemas.microsoft.com/office/drawing/2014/main" xmlns="" val="4058671996"/>
                    </a:ext>
                  </a:extLst>
                </a:gridCol>
                <a:gridCol w="2660072">
                  <a:extLst>
                    <a:ext uri="{9D8B030D-6E8A-4147-A177-3AD203B41FA5}">
                      <a16:colId xmlns:a16="http://schemas.microsoft.com/office/drawing/2014/main" xmlns="" val="4211467236"/>
                    </a:ext>
                  </a:extLst>
                </a:gridCol>
                <a:gridCol w="1762891">
                  <a:extLst>
                    <a:ext uri="{9D8B030D-6E8A-4147-A177-3AD203B41FA5}">
                      <a16:colId xmlns:a16="http://schemas.microsoft.com/office/drawing/2014/main" xmlns="" val="3989831791"/>
                    </a:ext>
                  </a:extLst>
                </a:gridCol>
                <a:gridCol w="1811120">
                  <a:extLst>
                    <a:ext uri="{9D8B030D-6E8A-4147-A177-3AD203B41FA5}">
                      <a16:colId xmlns:a16="http://schemas.microsoft.com/office/drawing/2014/main" xmlns="" val="260557443"/>
                    </a:ext>
                  </a:extLst>
                </a:gridCol>
                <a:gridCol w="1746135">
                  <a:extLst>
                    <a:ext uri="{9D8B030D-6E8A-4147-A177-3AD203B41FA5}">
                      <a16:colId xmlns:a16="http://schemas.microsoft.com/office/drawing/2014/main" xmlns="" val="26672210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P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 quien coordina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 revisa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Quien aprueba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Quien supervisa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 conformidad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857891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PE" sz="16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Líderes funcionales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Documentos de prototipos de los procesos asociados a las fases del CI</a:t>
                      </a:r>
                      <a:endParaRPr lang="es-PE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Líder de integración intra e </a:t>
                      </a:r>
                      <a:r>
                        <a:rPr lang="es-PE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intersistémica</a:t>
                      </a:r>
                      <a:endParaRPr lang="es-P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Líder de integración intra e </a:t>
                      </a:r>
                      <a:r>
                        <a:rPr lang="es-PE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intersistémica</a:t>
                      </a:r>
                      <a:endParaRPr lang="es-P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ETP – C2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35258297"/>
                  </a:ext>
                </a:extLst>
              </a:tr>
            </a:tbl>
          </a:graphicData>
        </a:graphic>
      </p:graphicFrame>
      <p:sp>
        <p:nvSpPr>
          <p:cNvPr id="3" name="TextBox 5">
            <a:extLst>
              <a:ext uri="{FF2B5EF4-FFF2-40B4-BE49-F238E27FC236}">
                <a16:creationId xmlns:a16="http://schemas.microsoft.com/office/drawing/2014/main" xmlns="" id="{A4257F57-D659-CE06-B8C4-E3373B426E1B}"/>
              </a:ext>
            </a:extLst>
          </p:cNvPr>
          <p:cNvSpPr txBox="1"/>
          <p:nvPr/>
        </p:nvSpPr>
        <p:spPr>
          <a:xfrm>
            <a:off x="219450" y="6147960"/>
            <a:ext cx="1144607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x-none"/>
            </a:defPPr>
            <a:lvl1pPr marL="171450" indent="-171450" algn="just">
              <a:buFont typeface="Arial" panose="020B0604020202020204" pitchFamily="34" charset="0"/>
              <a:buChar char="•"/>
              <a:defRPr sz="110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1pPr>
          </a:lstStyle>
          <a:p>
            <a:pPr lvl="1"/>
            <a:r>
              <a:rPr lang="es-PE" sz="1400" i="1" dirty="0"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es-MX" sz="1400" i="1" dirty="0">
                <a:latin typeface="Arial" panose="020B0604020202020204" pitchFamily="34" charset="0"/>
                <a:cs typeface="Arial" panose="020B0604020202020204" pitchFamily="34" charset="0"/>
              </a:rPr>
              <a:t>La documentación de entrada/salida puede estar sujeta a modificaciones, las cuales serán indicadas por el Componente 2 del ETP y el consultor.</a:t>
            </a:r>
            <a:endParaRPr lang="x-none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88408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echa: a la derecha 3">
            <a:extLst>
              <a:ext uri="{FF2B5EF4-FFF2-40B4-BE49-F238E27FC236}">
                <a16:creationId xmlns:a16="http://schemas.microsoft.com/office/drawing/2014/main" xmlns="" id="{E5664339-6AF1-F42C-8751-E230EF46BF10}"/>
              </a:ext>
            </a:extLst>
          </p:cNvPr>
          <p:cNvSpPr/>
          <p:nvPr/>
        </p:nvSpPr>
        <p:spPr>
          <a:xfrm>
            <a:off x="955963" y="2092036"/>
            <a:ext cx="10709563" cy="1925782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0" name="Google Shape;121;p14">
            <a:extLst>
              <a:ext uri="{FF2B5EF4-FFF2-40B4-BE49-F238E27FC236}">
                <a16:creationId xmlns:a16="http://schemas.microsoft.com/office/drawing/2014/main" xmlns="" id="{048EA6B3-358B-177D-F851-D928F5FD2201}"/>
              </a:ext>
            </a:extLst>
          </p:cNvPr>
          <p:cNvSpPr txBox="1">
            <a:spLocks/>
          </p:cNvSpPr>
          <p:nvPr/>
        </p:nvSpPr>
        <p:spPr>
          <a:xfrm>
            <a:off x="10656" y="-39088"/>
            <a:ext cx="12181343" cy="9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es-PE"/>
            </a:defPPr>
            <a:lvl1pPr marR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200" b="1" i="0" u="none" strike="noStrike" cap="none">
                <a:solidFill>
                  <a:srgbClr val="666666"/>
                </a:solidFill>
                <a:latin typeface="Century Gothic" panose="020B0502020202020204" pitchFamily="34" charset="0"/>
                <a:ea typeface="Arial"/>
                <a:cs typeface="Arial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9pPr>
          </a:lstStyle>
          <a:p>
            <a:r>
              <a:rPr lang="es-PE" dirty="0"/>
              <a:t>Fase de Programación – Analista de Prototipos (3)</a:t>
            </a:r>
          </a:p>
        </p:txBody>
      </p:sp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xmlns="" id="{08F0ACF7-01C8-009C-BB0B-0D63727477B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98871959"/>
              </p:ext>
            </p:extLst>
          </p:nvPr>
        </p:nvGraphicFramePr>
        <p:xfrm>
          <a:off x="1474353" y="1184441"/>
          <a:ext cx="9130146" cy="35659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1153B2C1-3323-9A25-77A9-3DF2D80BA9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0774923"/>
              </p:ext>
            </p:extLst>
          </p:nvPr>
        </p:nvGraphicFramePr>
        <p:xfrm>
          <a:off x="1759526" y="4750370"/>
          <a:ext cx="8559800" cy="143764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2535383">
                  <a:extLst>
                    <a:ext uri="{9D8B030D-6E8A-4147-A177-3AD203B41FA5}">
                      <a16:colId xmlns:a16="http://schemas.microsoft.com/office/drawing/2014/main" xmlns="" val="4058671996"/>
                    </a:ext>
                  </a:extLst>
                </a:gridCol>
                <a:gridCol w="2105891">
                  <a:extLst>
                    <a:ext uri="{9D8B030D-6E8A-4147-A177-3AD203B41FA5}">
                      <a16:colId xmlns:a16="http://schemas.microsoft.com/office/drawing/2014/main" xmlns="" val="3989831791"/>
                    </a:ext>
                  </a:extLst>
                </a:gridCol>
                <a:gridCol w="1995055">
                  <a:extLst>
                    <a:ext uri="{9D8B030D-6E8A-4147-A177-3AD203B41FA5}">
                      <a16:colId xmlns:a16="http://schemas.microsoft.com/office/drawing/2014/main" xmlns="" val="260557443"/>
                    </a:ext>
                  </a:extLst>
                </a:gridCol>
                <a:gridCol w="1923471">
                  <a:extLst>
                    <a:ext uri="{9D8B030D-6E8A-4147-A177-3AD203B41FA5}">
                      <a16:colId xmlns:a16="http://schemas.microsoft.com/office/drawing/2014/main" xmlns="" val="26672210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P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 quien coordina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Quien aprueba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Quien supervisa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 conformidad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857891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PE" sz="16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Analista técnico de la fase de programación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Coordinador del prototipado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Coordinador del prototipado</a:t>
                      </a:r>
                    </a:p>
                    <a:p>
                      <a:pPr algn="ctr"/>
                      <a:r>
                        <a:rPr lang="es-P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Acompañamiento 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ETP – C2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35258297"/>
                  </a:ext>
                </a:extLst>
              </a:tr>
            </a:tbl>
          </a:graphicData>
        </a:graphic>
      </p:graphicFrame>
      <p:sp>
        <p:nvSpPr>
          <p:cNvPr id="7" name="TextBox 5">
            <a:extLst>
              <a:ext uri="{FF2B5EF4-FFF2-40B4-BE49-F238E27FC236}">
                <a16:creationId xmlns:a16="http://schemas.microsoft.com/office/drawing/2014/main" xmlns="" id="{82B381C1-12E9-83FD-6263-C205A2CFE8B9}"/>
              </a:ext>
            </a:extLst>
          </p:cNvPr>
          <p:cNvSpPr txBox="1"/>
          <p:nvPr/>
        </p:nvSpPr>
        <p:spPr>
          <a:xfrm>
            <a:off x="219450" y="6147960"/>
            <a:ext cx="1144607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x-none"/>
            </a:defPPr>
            <a:lvl1pPr marL="171450" indent="-171450" algn="just">
              <a:buFont typeface="Arial" panose="020B0604020202020204" pitchFamily="34" charset="0"/>
              <a:buChar char="•"/>
              <a:defRPr sz="110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1pPr>
          </a:lstStyle>
          <a:p>
            <a:pPr lvl="1"/>
            <a:r>
              <a:rPr lang="es-PE" sz="1400" i="1" dirty="0"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es-MX" sz="1400" i="1" dirty="0">
                <a:latin typeface="Arial" panose="020B0604020202020204" pitchFamily="34" charset="0"/>
                <a:cs typeface="Arial" panose="020B0604020202020204" pitchFamily="34" charset="0"/>
              </a:rPr>
              <a:t>La documentación de entrada/salida puede estar sujeta a modificaciones, las cuales serán indicadas por el Componente 2 del ETP y el consultor.</a:t>
            </a:r>
            <a:endParaRPr lang="x-none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2062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echa: a la derecha 3">
            <a:extLst>
              <a:ext uri="{FF2B5EF4-FFF2-40B4-BE49-F238E27FC236}">
                <a16:creationId xmlns:a16="http://schemas.microsoft.com/office/drawing/2014/main" xmlns="" id="{E5664339-6AF1-F42C-8751-E230EF46BF10}"/>
              </a:ext>
            </a:extLst>
          </p:cNvPr>
          <p:cNvSpPr/>
          <p:nvPr/>
        </p:nvSpPr>
        <p:spPr>
          <a:xfrm>
            <a:off x="955963" y="2092036"/>
            <a:ext cx="10709563" cy="1925782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0" name="Google Shape;121;p14">
            <a:extLst>
              <a:ext uri="{FF2B5EF4-FFF2-40B4-BE49-F238E27FC236}">
                <a16:creationId xmlns:a16="http://schemas.microsoft.com/office/drawing/2014/main" xmlns="" id="{048EA6B3-358B-177D-F851-D928F5FD2201}"/>
              </a:ext>
            </a:extLst>
          </p:cNvPr>
          <p:cNvSpPr txBox="1">
            <a:spLocks/>
          </p:cNvSpPr>
          <p:nvPr/>
        </p:nvSpPr>
        <p:spPr>
          <a:xfrm>
            <a:off x="10656" y="-39088"/>
            <a:ext cx="12181343" cy="9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es-PE"/>
            </a:defPPr>
            <a:lvl1pPr marR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200" b="1" i="0" u="none" strike="noStrike" cap="none">
                <a:solidFill>
                  <a:srgbClr val="666666"/>
                </a:solidFill>
                <a:latin typeface="Century Gothic" panose="020B0502020202020204" pitchFamily="34" charset="0"/>
                <a:ea typeface="Arial"/>
                <a:cs typeface="Arial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9pPr>
          </a:lstStyle>
          <a:p>
            <a:r>
              <a:rPr lang="es-PE" dirty="0"/>
              <a:t>Fase de Programación – Analista Gestión Clasificadores (3)</a:t>
            </a:r>
          </a:p>
        </p:txBody>
      </p:sp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xmlns="" id="{08F0ACF7-01C8-009C-BB0B-0D63727477B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51937617"/>
              </p:ext>
            </p:extLst>
          </p:nvPr>
        </p:nvGraphicFramePr>
        <p:xfrm>
          <a:off x="1474353" y="1184441"/>
          <a:ext cx="9130146" cy="35659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xmlns="" id="{1153B2C1-3323-9A25-77A9-3DF2D80BA9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6561513"/>
              </p:ext>
            </p:extLst>
          </p:nvPr>
        </p:nvGraphicFramePr>
        <p:xfrm>
          <a:off x="1759526" y="4750370"/>
          <a:ext cx="8559800" cy="94996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2535383">
                  <a:extLst>
                    <a:ext uri="{9D8B030D-6E8A-4147-A177-3AD203B41FA5}">
                      <a16:colId xmlns:a16="http://schemas.microsoft.com/office/drawing/2014/main" xmlns="" val="4058671996"/>
                    </a:ext>
                  </a:extLst>
                </a:gridCol>
                <a:gridCol w="2105891">
                  <a:extLst>
                    <a:ext uri="{9D8B030D-6E8A-4147-A177-3AD203B41FA5}">
                      <a16:colId xmlns:a16="http://schemas.microsoft.com/office/drawing/2014/main" xmlns="" val="3989831791"/>
                    </a:ext>
                  </a:extLst>
                </a:gridCol>
                <a:gridCol w="1995055">
                  <a:extLst>
                    <a:ext uri="{9D8B030D-6E8A-4147-A177-3AD203B41FA5}">
                      <a16:colId xmlns:a16="http://schemas.microsoft.com/office/drawing/2014/main" xmlns="" val="260557443"/>
                    </a:ext>
                  </a:extLst>
                </a:gridCol>
                <a:gridCol w="1923471">
                  <a:extLst>
                    <a:ext uri="{9D8B030D-6E8A-4147-A177-3AD203B41FA5}">
                      <a16:colId xmlns:a16="http://schemas.microsoft.com/office/drawing/2014/main" xmlns="" val="26672210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P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 quien coordina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Quien aprueba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Quien supervisa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 conformidad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857891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PE" sz="16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Líderes funcionales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6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Líderes funcionales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6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Líderes funcionales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ETP – C2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35258297"/>
                  </a:ext>
                </a:extLst>
              </a:tr>
            </a:tbl>
          </a:graphicData>
        </a:graphic>
      </p:graphicFrame>
      <p:sp>
        <p:nvSpPr>
          <p:cNvPr id="7" name="TextBox 5">
            <a:extLst>
              <a:ext uri="{FF2B5EF4-FFF2-40B4-BE49-F238E27FC236}">
                <a16:creationId xmlns:a16="http://schemas.microsoft.com/office/drawing/2014/main" xmlns="" id="{82B381C1-12E9-83FD-6263-C205A2CFE8B9}"/>
              </a:ext>
            </a:extLst>
          </p:cNvPr>
          <p:cNvSpPr txBox="1"/>
          <p:nvPr/>
        </p:nvSpPr>
        <p:spPr>
          <a:xfrm>
            <a:off x="219450" y="6147960"/>
            <a:ext cx="1144607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x-none"/>
            </a:defPPr>
            <a:lvl1pPr marL="171450" indent="-171450" algn="just">
              <a:buFont typeface="Arial" panose="020B0604020202020204" pitchFamily="34" charset="0"/>
              <a:buChar char="•"/>
              <a:defRPr sz="110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1pPr>
          </a:lstStyle>
          <a:p>
            <a:pPr lvl="1"/>
            <a:r>
              <a:rPr lang="es-PE" sz="1400" i="1" dirty="0"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es-MX" sz="1400" i="1" dirty="0">
                <a:latin typeface="Arial" panose="020B0604020202020204" pitchFamily="34" charset="0"/>
                <a:cs typeface="Arial" panose="020B0604020202020204" pitchFamily="34" charset="0"/>
              </a:rPr>
              <a:t>La documentación de entrada/salida puede estar sujeta a modificaciones, las cuales serán indicadas por el Componente 2 del ETP y el consultor.</a:t>
            </a:r>
            <a:endParaRPr lang="x-none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55475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echa: a la derecha 3">
            <a:extLst>
              <a:ext uri="{FF2B5EF4-FFF2-40B4-BE49-F238E27FC236}">
                <a16:creationId xmlns:a16="http://schemas.microsoft.com/office/drawing/2014/main" xmlns="" id="{E5664339-6AF1-F42C-8751-E230EF46BF10}"/>
              </a:ext>
            </a:extLst>
          </p:cNvPr>
          <p:cNvSpPr/>
          <p:nvPr/>
        </p:nvSpPr>
        <p:spPr>
          <a:xfrm>
            <a:off x="955963" y="1731814"/>
            <a:ext cx="10709563" cy="1925782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0" name="Google Shape;121;p14">
            <a:extLst>
              <a:ext uri="{FF2B5EF4-FFF2-40B4-BE49-F238E27FC236}">
                <a16:creationId xmlns:a16="http://schemas.microsoft.com/office/drawing/2014/main" xmlns="" id="{048EA6B3-358B-177D-F851-D928F5FD2201}"/>
              </a:ext>
            </a:extLst>
          </p:cNvPr>
          <p:cNvSpPr txBox="1">
            <a:spLocks/>
          </p:cNvSpPr>
          <p:nvPr/>
        </p:nvSpPr>
        <p:spPr>
          <a:xfrm>
            <a:off x="10656" y="-39088"/>
            <a:ext cx="12181343" cy="9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es-PE"/>
            </a:defPPr>
            <a:lvl1pPr marR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200" b="1" i="0" u="none" strike="noStrike" cap="none">
                <a:solidFill>
                  <a:srgbClr val="666666"/>
                </a:solidFill>
                <a:latin typeface="Century Gothic" panose="020B0502020202020204" pitchFamily="34" charset="0"/>
                <a:ea typeface="Arial"/>
                <a:cs typeface="Arial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9pPr>
          </a:lstStyle>
          <a:p>
            <a:r>
              <a:rPr lang="es-PE" dirty="0"/>
              <a:t>Fase de Programación – Acompañamiento TI</a:t>
            </a:r>
          </a:p>
        </p:txBody>
      </p:sp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xmlns="" id="{08F0ACF7-01C8-009C-BB0B-0D63727477B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26799068"/>
              </p:ext>
            </p:extLst>
          </p:nvPr>
        </p:nvGraphicFramePr>
        <p:xfrm>
          <a:off x="1474353" y="879639"/>
          <a:ext cx="9130146" cy="35659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xmlns="" id="{18BC931C-C09D-AC13-BD11-F67433CEA3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3742754"/>
              </p:ext>
            </p:extLst>
          </p:nvPr>
        </p:nvGraphicFramePr>
        <p:xfrm>
          <a:off x="831272" y="4684170"/>
          <a:ext cx="10072255" cy="143764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2092037">
                  <a:extLst>
                    <a:ext uri="{9D8B030D-6E8A-4147-A177-3AD203B41FA5}">
                      <a16:colId xmlns:a16="http://schemas.microsoft.com/office/drawing/2014/main" xmlns="" val="4058671996"/>
                    </a:ext>
                  </a:extLst>
                </a:gridCol>
                <a:gridCol w="2660072">
                  <a:extLst>
                    <a:ext uri="{9D8B030D-6E8A-4147-A177-3AD203B41FA5}">
                      <a16:colId xmlns:a16="http://schemas.microsoft.com/office/drawing/2014/main" xmlns="" val="4211467236"/>
                    </a:ext>
                  </a:extLst>
                </a:gridCol>
                <a:gridCol w="1762891">
                  <a:extLst>
                    <a:ext uri="{9D8B030D-6E8A-4147-A177-3AD203B41FA5}">
                      <a16:colId xmlns:a16="http://schemas.microsoft.com/office/drawing/2014/main" xmlns="" val="3989831791"/>
                    </a:ext>
                  </a:extLst>
                </a:gridCol>
                <a:gridCol w="1811120">
                  <a:extLst>
                    <a:ext uri="{9D8B030D-6E8A-4147-A177-3AD203B41FA5}">
                      <a16:colId xmlns:a16="http://schemas.microsoft.com/office/drawing/2014/main" xmlns="" val="260557443"/>
                    </a:ext>
                  </a:extLst>
                </a:gridCol>
                <a:gridCol w="1746135">
                  <a:extLst>
                    <a:ext uri="{9D8B030D-6E8A-4147-A177-3AD203B41FA5}">
                      <a16:colId xmlns:a16="http://schemas.microsoft.com/office/drawing/2014/main" xmlns="" val="26672210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P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 quien coordina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 revisa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Quien aprueba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Quien supervisa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 conformidad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857891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PE" sz="16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Actores involucrados en la fase de programación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Documentos generados en la fase de programación</a:t>
                      </a:r>
                      <a:endParaRPr lang="es-PE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Según corresponda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Según corresponda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ETP – C2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352582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13687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echa: a la derecha 3">
            <a:extLst>
              <a:ext uri="{FF2B5EF4-FFF2-40B4-BE49-F238E27FC236}">
                <a16:creationId xmlns:a16="http://schemas.microsoft.com/office/drawing/2014/main" xmlns="" id="{E5664339-6AF1-F42C-8751-E230EF46BF10}"/>
              </a:ext>
            </a:extLst>
          </p:cNvPr>
          <p:cNvSpPr/>
          <p:nvPr/>
        </p:nvSpPr>
        <p:spPr>
          <a:xfrm>
            <a:off x="955963" y="1731814"/>
            <a:ext cx="10709563" cy="1925782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0" name="Google Shape;121;p14">
            <a:extLst>
              <a:ext uri="{FF2B5EF4-FFF2-40B4-BE49-F238E27FC236}">
                <a16:creationId xmlns:a16="http://schemas.microsoft.com/office/drawing/2014/main" xmlns="" id="{048EA6B3-358B-177D-F851-D928F5FD2201}"/>
              </a:ext>
            </a:extLst>
          </p:cNvPr>
          <p:cNvSpPr txBox="1">
            <a:spLocks/>
          </p:cNvSpPr>
          <p:nvPr/>
        </p:nvSpPr>
        <p:spPr>
          <a:xfrm>
            <a:off x="10656" y="-39088"/>
            <a:ext cx="12181343" cy="9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es-PE"/>
            </a:defPPr>
            <a:lvl1pPr marR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200" b="1" i="0" u="none" strike="noStrike" cap="none">
                <a:solidFill>
                  <a:srgbClr val="666666"/>
                </a:solidFill>
                <a:latin typeface="Century Gothic" panose="020B0502020202020204" pitchFamily="34" charset="0"/>
                <a:ea typeface="Arial"/>
                <a:cs typeface="Arial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9pPr>
          </a:lstStyle>
          <a:p>
            <a:r>
              <a:rPr lang="es-PE" dirty="0"/>
              <a:t>Fase de Programación – Todas las consultorías</a:t>
            </a:r>
          </a:p>
        </p:txBody>
      </p:sp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xmlns="" id="{08F0ACF7-01C8-009C-BB0B-0D63727477B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33198770"/>
              </p:ext>
            </p:extLst>
          </p:nvPr>
        </p:nvGraphicFramePr>
        <p:xfrm>
          <a:off x="1474353" y="879639"/>
          <a:ext cx="9130146" cy="35659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96660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21;p14">
            <a:extLst>
              <a:ext uri="{FF2B5EF4-FFF2-40B4-BE49-F238E27FC236}">
                <a16:creationId xmlns:a16="http://schemas.microsoft.com/office/drawing/2014/main" xmlns="" id="{BCF6F292-0EB1-95AB-0100-A0825A11FDAB}"/>
              </a:ext>
            </a:extLst>
          </p:cNvPr>
          <p:cNvSpPr txBox="1">
            <a:spLocks/>
          </p:cNvSpPr>
          <p:nvPr/>
        </p:nvSpPr>
        <p:spPr>
          <a:xfrm>
            <a:off x="10656" y="108761"/>
            <a:ext cx="3731421" cy="9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es-PE"/>
            </a:defPPr>
            <a:lvl1pPr marR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200" b="1" i="0" u="none" strike="noStrike" cap="none">
                <a:solidFill>
                  <a:srgbClr val="666666"/>
                </a:solidFill>
                <a:latin typeface="Century Gothic" panose="020B0502020202020204" pitchFamily="34" charset="0"/>
                <a:ea typeface="Arial"/>
                <a:cs typeface="Arial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9pPr>
          </a:lstStyle>
          <a:p>
            <a:r>
              <a:rPr lang="es-PE" dirty="0"/>
              <a:t>Coordinación General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7738" y="1044162"/>
            <a:ext cx="9115145" cy="5451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391477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21;p14">
            <a:extLst>
              <a:ext uri="{FF2B5EF4-FFF2-40B4-BE49-F238E27FC236}">
                <a16:creationId xmlns:a16="http://schemas.microsoft.com/office/drawing/2014/main" xmlns="" id="{048EA6B3-358B-177D-F851-D928F5FD2201}"/>
              </a:ext>
            </a:extLst>
          </p:cNvPr>
          <p:cNvSpPr txBox="1">
            <a:spLocks/>
          </p:cNvSpPr>
          <p:nvPr/>
        </p:nvSpPr>
        <p:spPr>
          <a:xfrm>
            <a:off x="10656" y="-39088"/>
            <a:ext cx="12181343" cy="9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es-PE"/>
            </a:defPPr>
            <a:lvl1pPr marR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200" b="1" i="0" u="none" strike="noStrike" cap="none">
                <a:solidFill>
                  <a:srgbClr val="666666"/>
                </a:solidFill>
                <a:latin typeface="Century Gothic" panose="020B0502020202020204" pitchFamily="34" charset="0"/>
                <a:ea typeface="Arial"/>
                <a:cs typeface="Arial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9pPr>
          </a:lstStyle>
          <a:p>
            <a:r>
              <a:rPr lang="es-PE" dirty="0"/>
              <a:t>Fase de Programación – Ruta de Artefactos</a:t>
            </a:r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xmlns="" id="{E939CA1D-A4CC-C525-5D7F-B5B97CE4E27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37787255"/>
              </p:ext>
            </p:extLst>
          </p:nvPr>
        </p:nvGraphicFramePr>
        <p:xfrm>
          <a:off x="854360" y="927869"/>
          <a:ext cx="10741893" cy="50022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Diagrama de flujo: proceso 6">
            <a:extLst>
              <a:ext uri="{FF2B5EF4-FFF2-40B4-BE49-F238E27FC236}">
                <a16:creationId xmlns:a16="http://schemas.microsoft.com/office/drawing/2014/main" xmlns="" id="{2B332D9E-3945-336F-A2AC-C1E005A1E27A}"/>
              </a:ext>
            </a:extLst>
          </p:cNvPr>
          <p:cNvSpPr/>
          <p:nvPr/>
        </p:nvSpPr>
        <p:spPr>
          <a:xfrm>
            <a:off x="854360" y="6109855"/>
            <a:ext cx="10741893" cy="401781"/>
          </a:xfrm>
          <a:prstGeom prst="flowChartProcess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8" name="Diagrama de flujo: proceso 7">
            <a:extLst>
              <a:ext uri="{FF2B5EF4-FFF2-40B4-BE49-F238E27FC236}">
                <a16:creationId xmlns:a16="http://schemas.microsoft.com/office/drawing/2014/main" xmlns="" id="{C9BFCF3F-37D3-96B1-DA23-D2C2C74E6FD4}"/>
              </a:ext>
            </a:extLst>
          </p:cNvPr>
          <p:cNvSpPr/>
          <p:nvPr/>
        </p:nvSpPr>
        <p:spPr>
          <a:xfrm>
            <a:off x="854359" y="5250873"/>
            <a:ext cx="10741893" cy="401781"/>
          </a:xfrm>
          <a:prstGeom prst="flowChartProcess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9" name="Flecha: hacia arriba 8">
            <a:extLst>
              <a:ext uri="{FF2B5EF4-FFF2-40B4-BE49-F238E27FC236}">
                <a16:creationId xmlns:a16="http://schemas.microsoft.com/office/drawing/2014/main" xmlns="" id="{06E22849-28B4-15E1-1BCD-51FA3EC71D3F}"/>
              </a:ext>
            </a:extLst>
          </p:cNvPr>
          <p:cNvSpPr/>
          <p:nvPr/>
        </p:nvSpPr>
        <p:spPr>
          <a:xfrm>
            <a:off x="1939636" y="4849092"/>
            <a:ext cx="484909" cy="401781"/>
          </a:xfrm>
          <a:prstGeom prst="upArrow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7408FBBD-04B0-6EF5-9229-B192F22D3467}"/>
              </a:ext>
            </a:extLst>
          </p:cNvPr>
          <p:cNvSpPr txBox="1"/>
          <p:nvPr/>
        </p:nvSpPr>
        <p:spPr>
          <a:xfrm>
            <a:off x="936225" y="5301531"/>
            <a:ext cx="22541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Matriz de comunicaciones</a:t>
            </a:r>
          </a:p>
        </p:txBody>
      </p:sp>
      <p:sp>
        <p:nvSpPr>
          <p:cNvPr id="12" name="Flecha: hacia arriba 11">
            <a:extLst>
              <a:ext uri="{FF2B5EF4-FFF2-40B4-BE49-F238E27FC236}">
                <a16:creationId xmlns:a16="http://schemas.microsoft.com/office/drawing/2014/main" xmlns="" id="{F9561BCE-F1FB-1E57-D33C-58027E7F8E28}"/>
              </a:ext>
            </a:extLst>
          </p:cNvPr>
          <p:cNvSpPr/>
          <p:nvPr/>
        </p:nvSpPr>
        <p:spPr>
          <a:xfrm>
            <a:off x="4097877" y="4849092"/>
            <a:ext cx="484909" cy="401781"/>
          </a:xfrm>
          <a:prstGeom prst="upArrow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xmlns="" id="{6E331A59-DFA0-3903-F586-4CF6A203B60D}"/>
              </a:ext>
            </a:extLst>
          </p:cNvPr>
          <p:cNvSpPr txBox="1"/>
          <p:nvPr/>
        </p:nvSpPr>
        <p:spPr>
          <a:xfrm>
            <a:off x="3621224" y="5301531"/>
            <a:ext cx="15472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Matriz de riesgos</a:t>
            </a:r>
          </a:p>
        </p:txBody>
      </p:sp>
      <p:sp>
        <p:nvSpPr>
          <p:cNvPr id="14" name="Flecha: hacia arriba 13">
            <a:extLst>
              <a:ext uri="{FF2B5EF4-FFF2-40B4-BE49-F238E27FC236}">
                <a16:creationId xmlns:a16="http://schemas.microsoft.com/office/drawing/2014/main" xmlns="" id="{5AC04B54-C1E9-701D-DB54-7551162CCCFE}"/>
              </a:ext>
            </a:extLst>
          </p:cNvPr>
          <p:cNvSpPr/>
          <p:nvPr/>
        </p:nvSpPr>
        <p:spPr>
          <a:xfrm>
            <a:off x="5921082" y="4849092"/>
            <a:ext cx="484909" cy="401781"/>
          </a:xfrm>
          <a:prstGeom prst="upArrow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xmlns="" id="{2D5F97D4-74D6-01FA-6BDC-B52D565C6221}"/>
              </a:ext>
            </a:extLst>
          </p:cNvPr>
          <p:cNvSpPr txBox="1"/>
          <p:nvPr/>
        </p:nvSpPr>
        <p:spPr>
          <a:xfrm>
            <a:off x="5444429" y="5301531"/>
            <a:ext cx="14382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Acta de reunión</a:t>
            </a:r>
          </a:p>
        </p:txBody>
      </p:sp>
      <p:sp>
        <p:nvSpPr>
          <p:cNvPr id="16" name="Flecha: hacia arriba 15">
            <a:extLst>
              <a:ext uri="{FF2B5EF4-FFF2-40B4-BE49-F238E27FC236}">
                <a16:creationId xmlns:a16="http://schemas.microsoft.com/office/drawing/2014/main" xmlns="" id="{8A077B74-85D6-08FC-206D-0360246D54C3}"/>
              </a:ext>
            </a:extLst>
          </p:cNvPr>
          <p:cNvSpPr/>
          <p:nvPr/>
        </p:nvSpPr>
        <p:spPr>
          <a:xfrm>
            <a:off x="7635283" y="4849092"/>
            <a:ext cx="484909" cy="401781"/>
          </a:xfrm>
          <a:prstGeom prst="upArrow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xmlns="" id="{1D5CA344-894D-79CC-2438-CF5F34063E57}"/>
              </a:ext>
            </a:extLst>
          </p:cNvPr>
          <p:cNvSpPr txBox="1"/>
          <p:nvPr/>
        </p:nvSpPr>
        <p:spPr>
          <a:xfrm>
            <a:off x="7158630" y="5301531"/>
            <a:ext cx="17379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Solicitud de cambio</a:t>
            </a:r>
          </a:p>
        </p:txBody>
      </p:sp>
      <p:sp>
        <p:nvSpPr>
          <p:cNvPr id="18" name="Flecha: hacia arriba 17">
            <a:extLst>
              <a:ext uri="{FF2B5EF4-FFF2-40B4-BE49-F238E27FC236}">
                <a16:creationId xmlns:a16="http://schemas.microsoft.com/office/drawing/2014/main" xmlns="" id="{E6920361-360C-999E-C091-B4582182A186}"/>
              </a:ext>
            </a:extLst>
          </p:cNvPr>
          <p:cNvSpPr/>
          <p:nvPr/>
        </p:nvSpPr>
        <p:spPr>
          <a:xfrm>
            <a:off x="9854094" y="4849092"/>
            <a:ext cx="484909" cy="401781"/>
          </a:xfrm>
          <a:prstGeom prst="upArrow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xmlns="" id="{C7E1E9C5-A2BE-0633-C293-94BE985316D7}"/>
              </a:ext>
            </a:extLst>
          </p:cNvPr>
          <p:cNvSpPr txBox="1"/>
          <p:nvPr/>
        </p:nvSpPr>
        <p:spPr>
          <a:xfrm>
            <a:off x="9172593" y="5323802"/>
            <a:ext cx="18261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Reporte de situación</a:t>
            </a:r>
          </a:p>
        </p:txBody>
      </p:sp>
      <p:sp>
        <p:nvSpPr>
          <p:cNvPr id="20" name="Flecha: hacia arriba 19">
            <a:extLst>
              <a:ext uri="{FF2B5EF4-FFF2-40B4-BE49-F238E27FC236}">
                <a16:creationId xmlns:a16="http://schemas.microsoft.com/office/drawing/2014/main" xmlns="" id="{4FA52A5B-B729-6F59-407F-D4B962D3C4E1}"/>
              </a:ext>
            </a:extLst>
          </p:cNvPr>
          <p:cNvSpPr/>
          <p:nvPr/>
        </p:nvSpPr>
        <p:spPr>
          <a:xfrm>
            <a:off x="5921082" y="5751420"/>
            <a:ext cx="484909" cy="401781"/>
          </a:xfrm>
          <a:prstGeom prst="upArrow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xmlns="" id="{1D09E8BC-1411-7539-DB32-EEEE59C7EB08}"/>
              </a:ext>
            </a:extLst>
          </p:cNvPr>
          <p:cNvSpPr txBox="1"/>
          <p:nvPr/>
        </p:nvSpPr>
        <p:spPr>
          <a:xfrm>
            <a:off x="5123812" y="6178022"/>
            <a:ext cx="19944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Informe de supervisión</a:t>
            </a:r>
          </a:p>
        </p:txBody>
      </p: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xmlns="" id="{DC10CA7B-0F99-F616-5B0E-C6BC335A32AC}"/>
              </a:ext>
            </a:extLst>
          </p:cNvPr>
          <p:cNvCxnSpPr>
            <a:cxnSpLocks/>
          </p:cNvCxnSpPr>
          <p:nvPr/>
        </p:nvCxnSpPr>
        <p:spPr>
          <a:xfrm>
            <a:off x="2978728" y="1052945"/>
            <a:ext cx="0" cy="3532910"/>
          </a:xfrm>
          <a:prstGeom prst="line">
            <a:avLst/>
          </a:prstGeom>
          <a:ln>
            <a:gradFill>
              <a:gsLst>
                <a:gs pos="0">
                  <a:schemeClr val="accent1">
                    <a:lumMod val="50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25">
            <a:extLst>
              <a:ext uri="{FF2B5EF4-FFF2-40B4-BE49-F238E27FC236}">
                <a16:creationId xmlns:a16="http://schemas.microsoft.com/office/drawing/2014/main" xmlns="" id="{7A66CCFF-B540-5100-1559-02DB35DF4310}"/>
              </a:ext>
            </a:extLst>
          </p:cNvPr>
          <p:cNvCxnSpPr>
            <a:cxnSpLocks/>
          </p:cNvCxnSpPr>
          <p:nvPr/>
        </p:nvCxnSpPr>
        <p:spPr>
          <a:xfrm>
            <a:off x="5135297" y="1052945"/>
            <a:ext cx="0" cy="3532910"/>
          </a:xfrm>
          <a:prstGeom prst="line">
            <a:avLst/>
          </a:prstGeom>
          <a:ln>
            <a:gradFill>
              <a:gsLst>
                <a:gs pos="0">
                  <a:schemeClr val="accent1">
                    <a:lumMod val="50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26">
            <a:extLst>
              <a:ext uri="{FF2B5EF4-FFF2-40B4-BE49-F238E27FC236}">
                <a16:creationId xmlns:a16="http://schemas.microsoft.com/office/drawing/2014/main" xmlns="" id="{78E6E7BA-798E-7D61-EAAA-C7B9424ABBAC}"/>
              </a:ext>
            </a:extLst>
          </p:cNvPr>
          <p:cNvCxnSpPr>
            <a:cxnSpLocks/>
          </p:cNvCxnSpPr>
          <p:nvPr/>
        </p:nvCxnSpPr>
        <p:spPr>
          <a:xfrm>
            <a:off x="7296606" y="1052945"/>
            <a:ext cx="0" cy="3532910"/>
          </a:xfrm>
          <a:prstGeom prst="line">
            <a:avLst/>
          </a:prstGeom>
          <a:ln>
            <a:gradFill>
              <a:gsLst>
                <a:gs pos="0">
                  <a:schemeClr val="accent1">
                    <a:lumMod val="50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xmlns="" id="{6A687D50-443B-7BD0-2447-E45183C7EF9B}"/>
              </a:ext>
            </a:extLst>
          </p:cNvPr>
          <p:cNvCxnSpPr>
            <a:cxnSpLocks/>
          </p:cNvCxnSpPr>
          <p:nvPr/>
        </p:nvCxnSpPr>
        <p:spPr>
          <a:xfrm>
            <a:off x="9471770" y="927869"/>
            <a:ext cx="0" cy="3532910"/>
          </a:xfrm>
          <a:prstGeom prst="line">
            <a:avLst/>
          </a:prstGeom>
          <a:ln>
            <a:gradFill>
              <a:gsLst>
                <a:gs pos="0">
                  <a:schemeClr val="accent1">
                    <a:lumMod val="50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uadroTexto 28">
            <a:extLst>
              <a:ext uri="{FF2B5EF4-FFF2-40B4-BE49-F238E27FC236}">
                <a16:creationId xmlns:a16="http://schemas.microsoft.com/office/drawing/2014/main" xmlns="" id="{D37C445C-110B-CD5B-7CBE-1F36677A0EFA}"/>
              </a:ext>
            </a:extLst>
          </p:cNvPr>
          <p:cNvSpPr txBox="1"/>
          <p:nvPr/>
        </p:nvSpPr>
        <p:spPr>
          <a:xfrm>
            <a:off x="3089658" y="987082"/>
            <a:ext cx="19796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Análisis de requerimientos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xmlns="" id="{2CDE2F62-EB9A-2C95-C7B9-FF91F6CC9506}"/>
              </a:ext>
            </a:extLst>
          </p:cNvPr>
          <p:cNvSpPr txBox="1"/>
          <p:nvPr/>
        </p:nvSpPr>
        <p:spPr>
          <a:xfrm>
            <a:off x="5356982" y="987082"/>
            <a:ext cx="16997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Análisis de sistemas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xmlns="" id="{30FD141D-5C3E-2576-6BC3-02C8657C63F4}"/>
              </a:ext>
            </a:extLst>
          </p:cNvPr>
          <p:cNvSpPr txBox="1"/>
          <p:nvPr/>
        </p:nvSpPr>
        <p:spPr>
          <a:xfrm>
            <a:off x="7513549" y="987082"/>
            <a:ext cx="16997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Análisis Técnico (Diseño)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xmlns="" id="{0D9CDFD5-7254-EC6E-B5E2-504D193D0FC5}"/>
              </a:ext>
            </a:extLst>
          </p:cNvPr>
          <p:cNvSpPr txBox="1"/>
          <p:nvPr/>
        </p:nvSpPr>
        <p:spPr>
          <a:xfrm>
            <a:off x="9843491" y="987082"/>
            <a:ext cx="16997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Prototipado</a:t>
            </a:r>
          </a:p>
        </p:txBody>
      </p:sp>
    </p:spTree>
    <p:extLst>
      <p:ext uri="{BB962C8B-B14F-4D97-AF65-F5344CB8AC3E}">
        <p14:creationId xmlns:p14="http://schemas.microsoft.com/office/powerpoint/2010/main" val="6606583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3F7521D5-B2AF-9F7F-7C90-08BC9F47E6D9}"/>
              </a:ext>
            </a:extLst>
          </p:cNvPr>
          <p:cNvSpPr txBox="1"/>
          <p:nvPr/>
        </p:nvSpPr>
        <p:spPr>
          <a:xfrm>
            <a:off x="968692" y="1382286"/>
            <a:ext cx="852963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x-none"/>
            </a:defPPr>
            <a:lvl1pPr marL="171450" indent="-171450" algn="just">
              <a:buFont typeface="Arial" panose="020B0604020202020204" pitchFamily="34" charset="0"/>
              <a:buChar char="•"/>
              <a:defRPr sz="110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1pPr>
          </a:lstStyle>
          <a:p>
            <a:pPr lvl="1"/>
            <a:r>
              <a:rPr lang="es-PE" sz="3200" u="sng" dirty="0"/>
              <a:t>Enfoque mixto:</a:t>
            </a:r>
            <a:endParaRPr lang="x-none" sz="3200" u="sng" dirty="0"/>
          </a:p>
        </p:txBody>
      </p:sp>
      <p:sp>
        <p:nvSpPr>
          <p:cNvPr id="7" name="Google Shape;121;p14">
            <a:extLst>
              <a:ext uri="{FF2B5EF4-FFF2-40B4-BE49-F238E27FC236}">
                <a16:creationId xmlns:a16="http://schemas.microsoft.com/office/drawing/2014/main" xmlns="" id="{23A98D3A-E294-5AEC-2D49-7E7AECAEC3C1}"/>
              </a:ext>
            </a:extLst>
          </p:cNvPr>
          <p:cNvSpPr txBox="1">
            <a:spLocks/>
          </p:cNvSpPr>
          <p:nvPr/>
        </p:nvSpPr>
        <p:spPr>
          <a:xfrm>
            <a:off x="10656" y="-39088"/>
            <a:ext cx="12181343" cy="9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es-PE"/>
            </a:defPPr>
            <a:lvl1pPr marR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200" b="1" i="0" u="none" strike="noStrike" cap="none">
                <a:solidFill>
                  <a:srgbClr val="666666"/>
                </a:solidFill>
                <a:latin typeface="Century Gothic" panose="020B0502020202020204" pitchFamily="34" charset="0"/>
                <a:ea typeface="Arial"/>
                <a:cs typeface="Arial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9pPr>
          </a:lstStyle>
          <a:p>
            <a:r>
              <a:rPr lang="es-PE" dirty="0"/>
              <a:t>METODOLOGÍA DE TRABAJO</a:t>
            </a:r>
          </a:p>
        </p:txBody>
      </p:sp>
      <p:sp>
        <p:nvSpPr>
          <p:cNvPr id="2" name="TextBox 5">
            <a:extLst>
              <a:ext uri="{FF2B5EF4-FFF2-40B4-BE49-F238E27FC236}">
                <a16:creationId xmlns:a16="http://schemas.microsoft.com/office/drawing/2014/main" xmlns="" id="{8A6B9694-CB71-9B13-D5CB-5D6135E2A8F0}"/>
              </a:ext>
            </a:extLst>
          </p:cNvPr>
          <p:cNvSpPr txBox="1"/>
          <p:nvPr/>
        </p:nvSpPr>
        <p:spPr>
          <a:xfrm>
            <a:off x="968692" y="2282831"/>
            <a:ext cx="852963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x-none"/>
            </a:defPPr>
            <a:lvl1pPr marL="171450" indent="-171450" algn="just">
              <a:buFont typeface="Arial" panose="020B0604020202020204" pitchFamily="34" charset="0"/>
              <a:buChar char="•"/>
              <a:defRPr sz="110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1pPr>
          </a:lstStyle>
          <a:p>
            <a:pPr lvl="1"/>
            <a:r>
              <a:rPr lang="es-PE" sz="2800" b="1" dirty="0"/>
              <a:t>Enfoque predictivo</a:t>
            </a:r>
            <a:endParaRPr lang="x-none" sz="2800" b="1" dirty="0"/>
          </a:p>
        </p:txBody>
      </p:sp>
      <p:sp>
        <p:nvSpPr>
          <p:cNvPr id="3" name="TextBox 5">
            <a:extLst>
              <a:ext uri="{FF2B5EF4-FFF2-40B4-BE49-F238E27FC236}">
                <a16:creationId xmlns:a16="http://schemas.microsoft.com/office/drawing/2014/main" xmlns="" id="{495229F4-05CD-FA6B-8D39-A6B29AF70D57}"/>
              </a:ext>
            </a:extLst>
          </p:cNvPr>
          <p:cNvSpPr txBox="1"/>
          <p:nvPr/>
        </p:nvSpPr>
        <p:spPr>
          <a:xfrm>
            <a:off x="1869236" y="2951946"/>
            <a:ext cx="8538847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x-none"/>
            </a:defPPr>
            <a:lvl1pPr marL="171450" indent="-171450" algn="just">
              <a:buFont typeface="Arial" panose="020B0604020202020204" pitchFamily="34" charset="0"/>
              <a:buChar char="•"/>
              <a:defRPr sz="110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1pPr>
          </a:lstStyle>
          <a:p>
            <a:pPr lvl="1"/>
            <a:r>
              <a:rPr lang="es-MX" sz="2800" dirty="0"/>
              <a:t>Coordinación de actividades y el monitoreo del avance del proyecto.</a:t>
            </a:r>
            <a:endParaRPr lang="x-none" sz="2800" dirty="0"/>
          </a:p>
        </p:txBody>
      </p:sp>
      <p:pic>
        <p:nvPicPr>
          <p:cNvPr id="1026" name="Picture 2" descr="Cómo implementar una metodología híbrida de gestión de proyectos?">
            <a:extLst>
              <a:ext uri="{FF2B5EF4-FFF2-40B4-BE49-F238E27FC236}">
                <a16:creationId xmlns:a16="http://schemas.microsoft.com/office/drawing/2014/main" xmlns="" id="{F154DEAF-68C1-B3AE-671C-C3B6F6CC385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59"/>
          <a:stretch/>
        </p:blipFill>
        <p:spPr bwMode="auto">
          <a:xfrm>
            <a:off x="6636328" y="428612"/>
            <a:ext cx="3771756" cy="22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5">
            <a:extLst>
              <a:ext uri="{FF2B5EF4-FFF2-40B4-BE49-F238E27FC236}">
                <a16:creationId xmlns:a16="http://schemas.microsoft.com/office/drawing/2014/main" xmlns="" id="{78AC4F22-7D65-1BEA-F359-2817B8349492}"/>
              </a:ext>
            </a:extLst>
          </p:cNvPr>
          <p:cNvSpPr txBox="1"/>
          <p:nvPr/>
        </p:nvSpPr>
        <p:spPr>
          <a:xfrm>
            <a:off x="968692" y="4044516"/>
            <a:ext cx="852963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x-none"/>
            </a:defPPr>
            <a:lvl1pPr marL="171450" indent="-171450" algn="just">
              <a:buFont typeface="Arial" panose="020B0604020202020204" pitchFamily="34" charset="0"/>
              <a:buChar char="•"/>
              <a:defRPr sz="110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1pPr>
          </a:lstStyle>
          <a:p>
            <a:pPr lvl="1"/>
            <a:r>
              <a:rPr lang="es-PE" sz="2800" b="1" dirty="0"/>
              <a:t>Enfoque Ágil</a:t>
            </a:r>
            <a:endParaRPr lang="x-none" sz="2800" b="1" dirty="0"/>
          </a:p>
        </p:txBody>
      </p:sp>
      <p:sp>
        <p:nvSpPr>
          <p:cNvPr id="5" name="TextBox 5">
            <a:extLst>
              <a:ext uri="{FF2B5EF4-FFF2-40B4-BE49-F238E27FC236}">
                <a16:creationId xmlns:a16="http://schemas.microsoft.com/office/drawing/2014/main" xmlns="" id="{C52C1B2E-1892-B43B-C99B-09392970D579}"/>
              </a:ext>
            </a:extLst>
          </p:cNvPr>
          <p:cNvSpPr txBox="1"/>
          <p:nvPr/>
        </p:nvSpPr>
        <p:spPr>
          <a:xfrm>
            <a:off x="1869237" y="4713631"/>
            <a:ext cx="853884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x-none"/>
            </a:defPPr>
            <a:lvl1pPr marL="171450" indent="-171450" algn="just">
              <a:buFont typeface="Arial" panose="020B0604020202020204" pitchFamily="34" charset="0"/>
              <a:buChar char="•"/>
              <a:defRPr sz="110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1pPr>
          </a:lstStyle>
          <a:p>
            <a:pPr lvl="1"/>
            <a:r>
              <a:rPr lang="es-MX" sz="2800" dirty="0"/>
              <a:t>Trabajo con el equipo y facilidad de adaptación a los cambios.</a:t>
            </a:r>
            <a:endParaRPr lang="x-none" sz="2800" dirty="0"/>
          </a:p>
        </p:txBody>
      </p:sp>
    </p:spTree>
    <p:extLst>
      <p:ext uri="{BB962C8B-B14F-4D97-AF65-F5344CB8AC3E}">
        <p14:creationId xmlns:p14="http://schemas.microsoft.com/office/powerpoint/2010/main" val="27986113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121;p14">
            <a:extLst>
              <a:ext uri="{FF2B5EF4-FFF2-40B4-BE49-F238E27FC236}">
                <a16:creationId xmlns:a16="http://schemas.microsoft.com/office/drawing/2014/main" xmlns="" id="{23A98D3A-E294-5AEC-2D49-7E7AECAEC3C1}"/>
              </a:ext>
            </a:extLst>
          </p:cNvPr>
          <p:cNvSpPr txBox="1">
            <a:spLocks/>
          </p:cNvSpPr>
          <p:nvPr/>
        </p:nvSpPr>
        <p:spPr>
          <a:xfrm>
            <a:off x="10656" y="-39088"/>
            <a:ext cx="12181343" cy="9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es-PE"/>
            </a:defPPr>
            <a:lvl1pPr marR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200" b="1" i="0" u="none" strike="noStrike" cap="none">
                <a:solidFill>
                  <a:srgbClr val="666666"/>
                </a:solidFill>
                <a:latin typeface="Century Gothic" panose="020B0502020202020204" pitchFamily="34" charset="0"/>
                <a:ea typeface="Arial"/>
                <a:cs typeface="Arial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9pPr>
          </a:lstStyle>
          <a:p>
            <a:r>
              <a:rPr lang="es-PE" dirty="0"/>
              <a:t>HERRAMIENTAS DE TRABAJO</a:t>
            </a:r>
          </a:p>
        </p:txBody>
      </p:sp>
      <p:sp>
        <p:nvSpPr>
          <p:cNvPr id="2" name="TextBox 5">
            <a:extLst>
              <a:ext uri="{FF2B5EF4-FFF2-40B4-BE49-F238E27FC236}">
                <a16:creationId xmlns:a16="http://schemas.microsoft.com/office/drawing/2014/main" xmlns="" id="{8A6B9694-CB71-9B13-D5CB-5D6135E2A8F0}"/>
              </a:ext>
            </a:extLst>
          </p:cNvPr>
          <p:cNvSpPr txBox="1"/>
          <p:nvPr/>
        </p:nvSpPr>
        <p:spPr>
          <a:xfrm>
            <a:off x="926032" y="1396140"/>
            <a:ext cx="852963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x-none"/>
            </a:defPPr>
            <a:lvl1pPr marL="171450" indent="-171450" algn="just">
              <a:buFont typeface="Arial" panose="020B0604020202020204" pitchFamily="34" charset="0"/>
              <a:buChar char="•"/>
              <a:defRPr sz="110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1pPr>
          </a:lstStyle>
          <a:p>
            <a:pPr lvl="1"/>
            <a:r>
              <a:rPr lang="es-PE" sz="2800" b="1" dirty="0"/>
              <a:t>Gestión de proyectos</a:t>
            </a:r>
            <a:endParaRPr lang="x-none" sz="2800" b="1" dirty="0"/>
          </a:p>
        </p:txBody>
      </p:sp>
      <p:sp>
        <p:nvSpPr>
          <p:cNvPr id="3" name="TextBox 5">
            <a:extLst>
              <a:ext uri="{FF2B5EF4-FFF2-40B4-BE49-F238E27FC236}">
                <a16:creationId xmlns:a16="http://schemas.microsoft.com/office/drawing/2014/main" xmlns="" id="{495229F4-05CD-FA6B-8D39-A6B29AF70D57}"/>
              </a:ext>
            </a:extLst>
          </p:cNvPr>
          <p:cNvSpPr txBox="1"/>
          <p:nvPr/>
        </p:nvSpPr>
        <p:spPr>
          <a:xfrm>
            <a:off x="1826576" y="2065255"/>
            <a:ext cx="8538847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x-none"/>
            </a:defPPr>
            <a:lvl1pPr marL="171450" indent="-171450" algn="just">
              <a:buFont typeface="Arial" panose="020B0604020202020204" pitchFamily="34" charset="0"/>
              <a:buChar char="•"/>
              <a:defRPr sz="110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1pPr>
          </a:lstStyle>
          <a:p>
            <a:pPr lvl="1"/>
            <a:r>
              <a:rPr lang="es-MX" sz="2800" b="1" dirty="0"/>
              <a:t>MS Project: </a:t>
            </a:r>
            <a:r>
              <a:rPr lang="es-MX" sz="2800" dirty="0"/>
              <a:t>Permite una gestión de proyectos detallada, además del monitoreo y control de actividades por consultoría. Permitirá evaluar el traslape de actividades, retrasos y ruta crítica.</a:t>
            </a:r>
            <a:endParaRPr lang="x-none" sz="2800" dirty="0"/>
          </a:p>
        </p:txBody>
      </p:sp>
      <p:sp>
        <p:nvSpPr>
          <p:cNvPr id="4" name="TextBox 5">
            <a:extLst>
              <a:ext uri="{FF2B5EF4-FFF2-40B4-BE49-F238E27FC236}">
                <a16:creationId xmlns:a16="http://schemas.microsoft.com/office/drawing/2014/main" xmlns="" id="{78AC4F22-7D65-1BEA-F359-2817B8349492}"/>
              </a:ext>
            </a:extLst>
          </p:cNvPr>
          <p:cNvSpPr txBox="1"/>
          <p:nvPr/>
        </p:nvSpPr>
        <p:spPr>
          <a:xfrm>
            <a:off x="926031" y="4047063"/>
            <a:ext cx="852963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x-none"/>
            </a:defPPr>
            <a:lvl1pPr marL="171450" indent="-171450" algn="just">
              <a:buFont typeface="Arial" panose="020B0604020202020204" pitchFamily="34" charset="0"/>
              <a:buChar char="•"/>
              <a:defRPr sz="110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1pPr>
          </a:lstStyle>
          <a:p>
            <a:pPr lvl="1"/>
            <a:r>
              <a:rPr lang="es-PE" sz="2800" b="1" dirty="0"/>
              <a:t>Gestión de actividades</a:t>
            </a:r>
            <a:endParaRPr lang="x-none" sz="2800" b="1" dirty="0"/>
          </a:p>
        </p:txBody>
      </p:sp>
      <p:sp>
        <p:nvSpPr>
          <p:cNvPr id="5" name="TextBox 5">
            <a:extLst>
              <a:ext uri="{FF2B5EF4-FFF2-40B4-BE49-F238E27FC236}">
                <a16:creationId xmlns:a16="http://schemas.microsoft.com/office/drawing/2014/main" xmlns="" id="{C52C1B2E-1892-B43B-C99B-09392970D579}"/>
              </a:ext>
            </a:extLst>
          </p:cNvPr>
          <p:cNvSpPr txBox="1"/>
          <p:nvPr/>
        </p:nvSpPr>
        <p:spPr>
          <a:xfrm>
            <a:off x="1826576" y="4716178"/>
            <a:ext cx="853884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x-none"/>
            </a:defPPr>
            <a:lvl1pPr marL="171450" indent="-171450" algn="just">
              <a:buFont typeface="Arial" panose="020B0604020202020204" pitchFamily="34" charset="0"/>
              <a:buChar char="•"/>
              <a:defRPr sz="110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1pPr>
          </a:lstStyle>
          <a:p>
            <a:pPr lvl="1"/>
            <a:r>
              <a:rPr lang="es-MX" sz="2800" b="1" dirty="0"/>
              <a:t>Trello</a:t>
            </a:r>
            <a:r>
              <a:rPr lang="es-MX" sz="2800" dirty="0"/>
              <a:t>: Herramienta de colaboración sencilla que permitirá de una manera visual monitorear el avance de tareas de cada consultoría – Actualización diaria.  </a:t>
            </a:r>
            <a:endParaRPr lang="x-none" sz="2800" dirty="0"/>
          </a:p>
        </p:txBody>
      </p:sp>
    </p:spTree>
    <p:extLst>
      <p:ext uri="{BB962C8B-B14F-4D97-AF65-F5344CB8AC3E}">
        <p14:creationId xmlns:p14="http://schemas.microsoft.com/office/powerpoint/2010/main" val="8804975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121;p14">
            <a:extLst>
              <a:ext uri="{FF2B5EF4-FFF2-40B4-BE49-F238E27FC236}">
                <a16:creationId xmlns:a16="http://schemas.microsoft.com/office/drawing/2014/main" xmlns="" id="{23A98D3A-E294-5AEC-2D49-7E7AECAEC3C1}"/>
              </a:ext>
            </a:extLst>
          </p:cNvPr>
          <p:cNvSpPr txBox="1">
            <a:spLocks/>
          </p:cNvSpPr>
          <p:nvPr/>
        </p:nvSpPr>
        <p:spPr>
          <a:xfrm>
            <a:off x="149202" y="43097"/>
            <a:ext cx="9590544" cy="9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es-PE"/>
            </a:defPPr>
            <a:lvl1pPr marR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200" b="1" i="0" u="none" strike="noStrike" cap="none">
                <a:solidFill>
                  <a:srgbClr val="666666"/>
                </a:solidFill>
                <a:latin typeface="Century Gothic" panose="020B0502020202020204" pitchFamily="34" charset="0"/>
                <a:ea typeface="Arial"/>
                <a:cs typeface="Arial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9pPr>
          </a:lstStyle>
          <a:p>
            <a:r>
              <a:rPr lang="es-PE" dirty="0"/>
              <a:t>ESTRATEGIA DE COORDINACIÓN CON LOS INVOLUCRADOS</a:t>
            </a:r>
          </a:p>
        </p:txBody>
      </p:sp>
      <p:sp>
        <p:nvSpPr>
          <p:cNvPr id="2" name="TextBox 5">
            <a:extLst>
              <a:ext uri="{FF2B5EF4-FFF2-40B4-BE49-F238E27FC236}">
                <a16:creationId xmlns:a16="http://schemas.microsoft.com/office/drawing/2014/main" xmlns="" id="{8A6B9694-CB71-9B13-D5CB-5D6135E2A8F0}"/>
              </a:ext>
            </a:extLst>
          </p:cNvPr>
          <p:cNvSpPr txBox="1"/>
          <p:nvPr/>
        </p:nvSpPr>
        <p:spPr>
          <a:xfrm>
            <a:off x="968692" y="1442001"/>
            <a:ext cx="852963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x-none"/>
            </a:defPPr>
            <a:lvl1pPr marL="171450" indent="-171450" algn="just">
              <a:buFont typeface="Arial" panose="020B0604020202020204" pitchFamily="34" charset="0"/>
              <a:buChar char="•"/>
              <a:defRPr sz="110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1pPr>
          </a:lstStyle>
          <a:p>
            <a:pPr lvl="1"/>
            <a:r>
              <a:rPr lang="es-PE" sz="2800" b="1" dirty="0"/>
              <a:t>Reuniones diarias</a:t>
            </a:r>
            <a:endParaRPr lang="x-none" sz="2800" b="1" dirty="0"/>
          </a:p>
        </p:txBody>
      </p:sp>
      <p:sp>
        <p:nvSpPr>
          <p:cNvPr id="3" name="TextBox 5">
            <a:extLst>
              <a:ext uri="{FF2B5EF4-FFF2-40B4-BE49-F238E27FC236}">
                <a16:creationId xmlns:a16="http://schemas.microsoft.com/office/drawing/2014/main" xmlns="" id="{495229F4-05CD-FA6B-8D39-A6B29AF70D57}"/>
              </a:ext>
            </a:extLst>
          </p:cNvPr>
          <p:cNvSpPr txBox="1"/>
          <p:nvPr/>
        </p:nvSpPr>
        <p:spPr>
          <a:xfrm>
            <a:off x="1078431" y="2184871"/>
            <a:ext cx="853884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x-none"/>
            </a:defPPr>
            <a:lvl1pPr marL="171450" indent="-171450" algn="just">
              <a:buFont typeface="Arial" panose="020B0604020202020204" pitchFamily="34" charset="0"/>
              <a:buChar char="•"/>
              <a:defRPr sz="110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1pPr>
          </a:lstStyle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es-MX" sz="2800" dirty="0" err="1"/>
              <a:t>Daily</a:t>
            </a:r>
            <a:r>
              <a:rPr lang="es-MX" sz="2800" dirty="0"/>
              <a:t> Meeting (15 minutos) – Consultores ETP C2</a:t>
            </a:r>
            <a:endParaRPr lang="x-none" sz="2800" dirty="0"/>
          </a:p>
        </p:txBody>
      </p:sp>
      <p:sp>
        <p:nvSpPr>
          <p:cNvPr id="4" name="TextBox 5">
            <a:extLst>
              <a:ext uri="{FF2B5EF4-FFF2-40B4-BE49-F238E27FC236}">
                <a16:creationId xmlns:a16="http://schemas.microsoft.com/office/drawing/2014/main" xmlns="" id="{78AC4F22-7D65-1BEA-F359-2817B8349492}"/>
              </a:ext>
            </a:extLst>
          </p:cNvPr>
          <p:cNvSpPr txBox="1"/>
          <p:nvPr/>
        </p:nvSpPr>
        <p:spPr>
          <a:xfrm>
            <a:off x="968692" y="3167390"/>
            <a:ext cx="852963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x-none"/>
            </a:defPPr>
            <a:lvl1pPr marL="171450" indent="-171450" algn="just">
              <a:buFont typeface="Arial" panose="020B0604020202020204" pitchFamily="34" charset="0"/>
              <a:buChar char="•"/>
              <a:defRPr sz="110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1pPr>
          </a:lstStyle>
          <a:p>
            <a:pPr lvl="1"/>
            <a:r>
              <a:rPr lang="es-PE" sz="2800" b="1" dirty="0"/>
              <a:t>Reuniones semanales</a:t>
            </a:r>
            <a:endParaRPr lang="x-none" sz="2800" b="1" dirty="0"/>
          </a:p>
        </p:txBody>
      </p:sp>
      <p:sp>
        <p:nvSpPr>
          <p:cNvPr id="8" name="TextBox 5">
            <a:extLst>
              <a:ext uri="{FF2B5EF4-FFF2-40B4-BE49-F238E27FC236}">
                <a16:creationId xmlns:a16="http://schemas.microsoft.com/office/drawing/2014/main" xmlns="" id="{AEE2B08B-7811-14F2-8718-F98D48C4984A}"/>
              </a:ext>
            </a:extLst>
          </p:cNvPr>
          <p:cNvSpPr txBox="1"/>
          <p:nvPr/>
        </p:nvSpPr>
        <p:spPr>
          <a:xfrm>
            <a:off x="968692" y="3775693"/>
            <a:ext cx="9990253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x-none"/>
            </a:defPPr>
            <a:lvl1pPr marL="171450" indent="-171450" algn="just">
              <a:buFont typeface="Arial" panose="020B0604020202020204" pitchFamily="34" charset="0"/>
              <a:buChar char="•"/>
              <a:defRPr sz="110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1pPr>
          </a:lstStyle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es-MX" sz="2800" u="sng" dirty="0"/>
              <a:t>VIERNES</a:t>
            </a:r>
            <a:r>
              <a:rPr lang="es-MX" sz="2800" dirty="0"/>
              <a:t>: Revisión de avance de cronogramas – Consultores. Posterior a la reunión se elaborará el Reporte de avance dirigida al Coordinador ETP C2</a:t>
            </a:r>
            <a:endParaRPr lang="x-none" sz="2800" dirty="0"/>
          </a:p>
        </p:txBody>
      </p:sp>
      <p:sp>
        <p:nvSpPr>
          <p:cNvPr id="10" name="TextBox 5">
            <a:extLst>
              <a:ext uri="{FF2B5EF4-FFF2-40B4-BE49-F238E27FC236}">
                <a16:creationId xmlns:a16="http://schemas.microsoft.com/office/drawing/2014/main" xmlns="" id="{FDAF8301-BE3D-51B5-852B-B9C91C7FAD4F}"/>
              </a:ext>
            </a:extLst>
          </p:cNvPr>
          <p:cNvSpPr txBox="1"/>
          <p:nvPr/>
        </p:nvSpPr>
        <p:spPr>
          <a:xfrm>
            <a:off x="968691" y="5245771"/>
            <a:ext cx="999025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x-none"/>
            </a:defPPr>
            <a:lvl1pPr marL="171450" indent="-171450" algn="just">
              <a:buFont typeface="Arial" panose="020B0604020202020204" pitchFamily="34" charset="0"/>
              <a:buChar char="•"/>
              <a:defRPr sz="110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1pPr>
          </a:lstStyle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es-MX" sz="2800" dirty="0">
                <a:solidFill>
                  <a:srgbClr val="FF0000"/>
                </a:solidFill>
              </a:rPr>
              <a:t> Direcciones de la DGPMI y ETP – Por definir</a:t>
            </a:r>
            <a:endParaRPr lang="x-none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25195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121;p14">
            <a:extLst>
              <a:ext uri="{FF2B5EF4-FFF2-40B4-BE49-F238E27FC236}">
                <a16:creationId xmlns:a16="http://schemas.microsoft.com/office/drawing/2014/main" xmlns="" id="{23A98D3A-E294-5AEC-2D49-7E7AECAEC3C1}"/>
              </a:ext>
            </a:extLst>
          </p:cNvPr>
          <p:cNvSpPr txBox="1">
            <a:spLocks/>
          </p:cNvSpPr>
          <p:nvPr/>
        </p:nvSpPr>
        <p:spPr>
          <a:xfrm>
            <a:off x="149202" y="99457"/>
            <a:ext cx="11676886" cy="9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es-PE"/>
            </a:defPPr>
            <a:lvl1pPr marR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200" b="1" i="0" u="none" strike="noStrike" cap="none">
                <a:solidFill>
                  <a:srgbClr val="666666"/>
                </a:solidFill>
                <a:latin typeface="Century Gothic" panose="020B0502020202020204" pitchFamily="34" charset="0"/>
                <a:ea typeface="Arial"/>
                <a:cs typeface="Arial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9pPr>
          </a:lstStyle>
          <a:p>
            <a:r>
              <a:rPr lang="es-PE" dirty="0"/>
              <a:t>CRONOGRAMA -  Acompañamiento TI: Fase PMI</a:t>
            </a:r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xmlns="" id="{985168B1-6E39-9143-79BE-836291E302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913" y="861611"/>
            <a:ext cx="11460174" cy="5744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10172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121;p14">
            <a:extLst>
              <a:ext uri="{FF2B5EF4-FFF2-40B4-BE49-F238E27FC236}">
                <a16:creationId xmlns:a16="http://schemas.microsoft.com/office/drawing/2014/main" xmlns="" id="{23A98D3A-E294-5AEC-2D49-7E7AECAEC3C1}"/>
              </a:ext>
            </a:extLst>
          </p:cNvPr>
          <p:cNvSpPr txBox="1">
            <a:spLocks/>
          </p:cNvSpPr>
          <p:nvPr/>
        </p:nvSpPr>
        <p:spPr>
          <a:xfrm>
            <a:off x="149202" y="99457"/>
            <a:ext cx="11676886" cy="9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es-PE"/>
            </a:defPPr>
            <a:lvl1pPr marR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200" b="1" i="0" u="none" strike="noStrike" cap="none">
                <a:solidFill>
                  <a:srgbClr val="666666"/>
                </a:solidFill>
                <a:latin typeface="Century Gothic" panose="020B0502020202020204" pitchFamily="34" charset="0"/>
                <a:ea typeface="Arial"/>
                <a:cs typeface="Arial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9pPr>
          </a:lstStyle>
          <a:p>
            <a:r>
              <a:rPr lang="es-PE" dirty="0"/>
              <a:t>CRONOGRAMA -  Acompañamiento TI: Fase PMI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FB1F1FCD-AB76-25FB-6C65-FA2A7C8780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912" y="880229"/>
            <a:ext cx="11441122" cy="573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53961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121;p14">
            <a:extLst>
              <a:ext uri="{FF2B5EF4-FFF2-40B4-BE49-F238E27FC236}">
                <a16:creationId xmlns:a16="http://schemas.microsoft.com/office/drawing/2014/main" xmlns="" id="{23A98D3A-E294-5AEC-2D49-7E7AECAEC3C1}"/>
              </a:ext>
            </a:extLst>
          </p:cNvPr>
          <p:cNvSpPr txBox="1">
            <a:spLocks/>
          </p:cNvSpPr>
          <p:nvPr/>
        </p:nvSpPr>
        <p:spPr>
          <a:xfrm>
            <a:off x="10656" y="-39088"/>
            <a:ext cx="12181343" cy="9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es-PE"/>
            </a:defPPr>
            <a:lvl1pPr marR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200" b="1" i="0" u="none" strike="noStrike" cap="none">
                <a:solidFill>
                  <a:srgbClr val="666666"/>
                </a:solidFill>
                <a:latin typeface="Century Gothic" panose="020B0502020202020204" pitchFamily="34" charset="0"/>
                <a:ea typeface="Arial"/>
                <a:cs typeface="Arial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9pPr>
          </a:lstStyle>
          <a:p>
            <a:r>
              <a:rPr lang="es-PE" dirty="0"/>
              <a:t>Principales riesgos identificados y acciones de mitigación</a:t>
            </a:r>
          </a:p>
          <a:p>
            <a:r>
              <a:rPr lang="es-PE" dirty="0"/>
              <a:t>Fase de Programación</a:t>
            </a:r>
          </a:p>
        </p:txBody>
      </p:sp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xmlns="" id="{334582C2-BD91-113C-EB9D-041146F1EA0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62568816"/>
              </p:ext>
            </p:extLst>
          </p:nvPr>
        </p:nvGraphicFramePr>
        <p:xfrm>
          <a:off x="856672" y="1464350"/>
          <a:ext cx="10478656" cy="46455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756573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7">
            <a:extLst>
              <a:ext uri="{FF2B5EF4-FFF2-40B4-BE49-F238E27FC236}">
                <a16:creationId xmlns:a16="http://schemas.microsoft.com/office/drawing/2014/main" xmlns="" id="{3A204A88-B54E-5E19-AE6D-4478CF3E834C}"/>
              </a:ext>
            </a:extLst>
          </p:cNvPr>
          <p:cNvSpPr/>
          <p:nvPr/>
        </p:nvSpPr>
        <p:spPr>
          <a:xfrm>
            <a:off x="381000" y="3195935"/>
            <a:ext cx="8991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dirty="0">
                <a:ln w="1905"/>
                <a:solidFill>
                  <a:srgbClr val="7F7F7F"/>
                </a:solidFill>
                <a:effectLst>
                  <a:outerShdw blurRad="50800" dist="38100" dir="5400000" algn="tl" rotWithShape="0">
                    <a:schemeClr val="bg1">
                      <a:lumMod val="85000"/>
                      <a:alpha val="43000"/>
                    </a:schemeClr>
                  </a:outerShdw>
                </a:effectLst>
                <a:latin typeface="Century Gothic"/>
                <a:cs typeface="Century Gothic"/>
              </a:rPr>
              <a:t>GRACIAS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xmlns="" id="{1A6D14E8-327E-E619-002C-FB1A1AAD85CD}"/>
              </a:ext>
            </a:extLst>
          </p:cNvPr>
          <p:cNvSpPr/>
          <p:nvPr/>
        </p:nvSpPr>
        <p:spPr>
          <a:xfrm>
            <a:off x="4114800" y="3886200"/>
            <a:ext cx="296799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Johanna Patricia Pérez Escobar</a:t>
            </a:r>
          </a:p>
          <a:p>
            <a:r>
              <a:rPr lang="es-PE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Acompañamiento TI – Fase de Programación</a:t>
            </a:r>
          </a:p>
          <a:p>
            <a:r>
              <a:rPr lang="es-PE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C2_acomp.prog01@mef.gob.pe</a:t>
            </a:r>
          </a:p>
        </p:txBody>
      </p:sp>
    </p:spTree>
    <p:extLst>
      <p:ext uri="{BB962C8B-B14F-4D97-AF65-F5344CB8AC3E}">
        <p14:creationId xmlns:p14="http://schemas.microsoft.com/office/powerpoint/2010/main" val="75548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7" name="Conector recto 76">
            <a:extLst>
              <a:ext uri="{FF2B5EF4-FFF2-40B4-BE49-F238E27FC236}">
                <a16:creationId xmlns:a16="http://schemas.microsoft.com/office/drawing/2014/main" xmlns="" id="{CF806816-252D-949E-C77F-4C952A90A1B1}"/>
              </a:ext>
            </a:extLst>
          </p:cNvPr>
          <p:cNvCxnSpPr>
            <a:cxnSpLocks/>
          </p:cNvCxnSpPr>
          <p:nvPr/>
        </p:nvCxnSpPr>
        <p:spPr>
          <a:xfrm flipV="1">
            <a:off x="4953708" y="656331"/>
            <a:ext cx="0" cy="2600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rma libre: forma 12">
            <a:extLst>
              <a:ext uri="{FF2B5EF4-FFF2-40B4-BE49-F238E27FC236}">
                <a16:creationId xmlns:a16="http://schemas.microsoft.com/office/drawing/2014/main" xmlns="" id="{56540D09-51D9-4056-9D91-47B3404D9476}"/>
              </a:ext>
            </a:extLst>
          </p:cNvPr>
          <p:cNvSpPr/>
          <p:nvPr/>
        </p:nvSpPr>
        <p:spPr>
          <a:xfrm>
            <a:off x="3986147" y="428612"/>
            <a:ext cx="3998791" cy="1911853"/>
          </a:xfrm>
          <a:custGeom>
            <a:avLst/>
            <a:gdLst>
              <a:gd name="connsiteX0" fmla="*/ 0 w 1760908"/>
              <a:gd name="connsiteY0" fmla="*/ 0 h 880454"/>
              <a:gd name="connsiteX1" fmla="*/ 1760908 w 1760908"/>
              <a:gd name="connsiteY1" fmla="*/ 0 h 880454"/>
              <a:gd name="connsiteX2" fmla="*/ 1760908 w 1760908"/>
              <a:gd name="connsiteY2" fmla="*/ 880454 h 880454"/>
              <a:gd name="connsiteX3" fmla="*/ 0 w 1760908"/>
              <a:gd name="connsiteY3" fmla="*/ 880454 h 880454"/>
              <a:gd name="connsiteX4" fmla="*/ 0 w 1760908"/>
              <a:gd name="connsiteY4" fmla="*/ 0 h 8804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0908" h="880454">
                <a:moveTo>
                  <a:pt x="0" y="0"/>
                </a:moveTo>
                <a:lnTo>
                  <a:pt x="1760908" y="0"/>
                </a:lnTo>
                <a:lnTo>
                  <a:pt x="1760908" y="880454"/>
                </a:lnTo>
                <a:lnTo>
                  <a:pt x="0" y="88045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891" tIns="8891" rIns="8891" bIns="8891" numCol="1" spcCol="1270" anchor="ctr" anchorCtr="0">
            <a:noAutofit/>
          </a:bodyPr>
          <a:lstStyle/>
          <a:p>
            <a:pPr algn="ctr" defTabSz="62226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2000" dirty="0">
                <a:solidFill>
                  <a:prstClr val="white"/>
                </a:solidFill>
                <a:latin typeface="Candara" panose="020E0502030303020204" pitchFamily="34" charset="0"/>
              </a:rPr>
              <a:t>PROYECTO:  </a:t>
            </a:r>
          </a:p>
          <a:p>
            <a:pPr algn="ctr" defTabSz="62226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2000" dirty="0">
                <a:solidFill>
                  <a:prstClr val="white"/>
                </a:solidFill>
                <a:latin typeface="Candara" panose="020E0502030303020204" pitchFamily="34" charset="0"/>
              </a:rPr>
              <a:t>MEJORAMIENTO DE LA GESTION </a:t>
            </a:r>
          </a:p>
          <a:p>
            <a:pPr algn="ctr" defTabSz="62226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2000" dirty="0">
                <a:solidFill>
                  <a:prstClr val="white"/>
                </a:solidFill>
                <a:latin typeface="Candara" panose="020E0502030303020204" pitchFamily="34" charset="0"/>
              </a:rPr>
              <a:t>DE LA INVERSION PúBLICA</a:t>
            </a:r>
          </a:p>
          <a:p>
            <a:pPr algn="ctr" defTabSz="62226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2800" dirty="0">
                <a:solidFill>
                  <a:prstClr val="white"/>
                </a:solidFill>
                <a:latin typeface="Candara" panose="020E0502030303020204" pitchFamily="34" charset="0"/>
              </a:rPr>
              <a:t>FASES</a:t>
            </a:r>
          </a:p>
        </p:txBody>
      </p:sp>
      <p:sp>
        <p:nvSpPr>
          <p:cNvPr id="14" name="Forma libre: forma 13">
            <a:extLst>
              <a:ext uri="{FF2B5EF4-FFF2-40B4-BE49-F238E27FC236}">
                <a16:creationId xmlns:a16="http://schemas.microsoft.com/office/drawing/2014/main" xmlns="" id="{8273BE63-7C86-47CA-872B-AF63C47A9268}"/>
              </a:ext>
            </a:extLst>
          </p:cNvPr>
          <p:cNvSpPr/>
          <p:nvPr/>
        </p:nvSpPr>
        <p:spPr>
          <a:xfrm>
            <a:off x="1059677" y="3288431"/>
            <a:ext cx="2351583" cy="2229499"/>
          </a:xfrm>
          <a:custGeom>
            <a:avLst/>
            <a:gdLst>
              <a:gd name="connsiteX0" fmla="*/ 0 w 2248856"/>
              <a:gd name="connsiteY0" fmla="*/ 0 h 880454"/>
              <a:gd name="connsiteX1" fmla="*/ 2248856 w 2248856"/>
              <a:gd name="connsiteY1" fmla="*/ 0 h 880454"/>
              <a:gd name="connsiteX2" fmla="*/ 2248856 w 2248856"/>
              <a:gd name="connsiteY2" fmla="*/ 880454 h 880454"/>
              <a:gd name="connsiteX3" fmla="*/ 0 w 2248856"/>
              <a:gd name="connsiteY3" fmla="*/ 880454 h 880454"/>
              <a:gd name="connsiteX4" fmla="*/ 0 w 2248856"/>
              <a:gd name="connsiteY4" fmla="*/ 0 h 8804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48856" h="880454">
                <a:moveTo>
                  <a:pt x="0" y="0"/>
                </a:moveTo>
                <a:lnTo>
                  <a:pt x="2248856" y="0"/>
                </a:lnTo>
                <a:lnTo>
                  <a:pt x="2248856" y="880454"/>
                </a:lnTo>
                <a:lnTo>
                  <a:pt x="0" y="88045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891" tIns="8891" rIns="8891" bIns="8891" numCol="1" spcCol="1270" anchor="ctr" anchorCtr="0">
            <a:noAutofit/>
          </a:bodyPr>
          <a:lstStyle/>
          <a:p>
            <a:pPr algn="ctr" defTabSz="62226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PE" sz="1600" dirty="0">
                <a:solidFill>
                  <a:prstClr val="white"/>
                </a:solidFill>
                <a:latin typeface="Candara" panose="020E0502030303020204" pitchFamily="34" charset="0"/>
              </a:rPr>
              <a:t>FASE </a:t>
            </a:r>
            <a:r>
              <a:rPr lang="es-PE" sz="2400" dirty="0">
                <a:solidFill>
                  <a:prstClr val="white"/>
                </a:solidFill>
                <a:latin typeface="Candara" panose="020E0502030303020204" pitchFamily="34" charset="0"/>
              </a:rPr>
              <a:t>1 </a:t>
            </a:r>
          </a:p>
          <a:p>
            <a:pPr algn="ctr" defTabSz="62226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PE" sz="1600" dirty="0">
                <a:solidFill>
                  <a:prstClr val="white"/>
                </a:solidFill>
                <a:latin typeface="Candara" panose="020E0502030303020204" pitchFamily="34" charset="0"/>
              </a:rPr>
              <a:t>Procesos asociados a la Formulación y Evaluación</a:t>
            </a:r>
          </a:p>
          <a:p>
            <a:pPr algn="ctr" defTabSz="62226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PE" sz="1600" dirty="0" err="1">
                <a:solidFill>
                  <a:prstClr val="white"/>
                </a:solidFill>
                <a:latin typeface="Candara" panose="020E0502030303020204" pitchFamily="34" charset="0"/>
              </a:rPr>
              <a:t>FyE</a:t>
            </a:r>
            <a:endParaRPr lang="es-ES" sz="1600" dirty="0">
              <a:solidFill>
                <a:prstClr val="white"/>
              </a:solidFill>
              <a:latin typeface="Candara" panose="020E0502030303020204" pitchFamily="34" charset="0"/>
            </a:endParaRPr>
          </a:p>
        </p:txBody>
      </p:sp>
      <p:sp>
        <p:nvSpPr>
          <p:cNvPr id="15" name="Forma libre: forma 14">
            <a:extLst>
              <a:ext uri="{FF2B5EF4-FFF2-40B4-BE49-F238E27FC236}">
                <a16:creationId xmlns:a16="http://schemas.microsoft.com/office/drawing/2014/main" xmlns="" id="{9EF66F16-5C9F-44E8-AE8C-DD037A0BE4BC}"/>
              </a:ext>
            </a:extLst>
          </p:cNvPr>
          <p:cNvSpPr/>
          <p:nvPr/>
        </p:nvSpPr>
        <p:spPr>
          <a:xfrm>
            <a:off x="3573431" y="3288432"/>
            <a:ext cx="2352000" cy="2229498"/>
          </a:xfrm>
          <a:custGeom>
            <a:avLst/>
            <a:gdLst>
              <a:gd name="connsiteX0" fmla="*/ 0 w 2101661"/>
              <a:gd name="connsiteY0" fmla="*/ 0 h 880454"/>
              <a:gd name="connsiteX1" fmla="*/ 2101661 w 2101661"/>
              <a:gd name="connsiteY1" fmla="*/ 0 h 880454"/>
              <a:gd name="connsiteX2" fmla="*/ 2101661 w 2101661"/>
              <a:gd name="connsiteY2" fmla="*/ 880454 h 880454"/>
              <a:gd name="connsiteX3" fmla="*/ 0 w 2101661"/>
              <a:gd name="connsiteY3" fmla="*/ 880454 h 880454"/>
              <a:gd name="connsiteX4" fmla="*/ 0 w 2101661"/>
              <a:gd name="connsiteY4" fmla="*/ 0 h 8804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01661" h="880454">
                <a:moveTo>
                  <a:pt x="0" y="0"/>
                </a:moveTo>
                <a:lnTo>
                  <a:pt x="2101661" y="0"/>
                </a:lnTo>
                <a:lnTo>
                  <a:pt x="2101661" y="880454"/>
                </a:lnTo>
                <a:lnTo>
                  <a:pt x="0" y="88045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891" tIns="8891" rIns="8891" bIns="8891" numCol="1" spcCol="1270" anchor="ctr" anchorCtr="0">
            <a:noAutofit/>
          </a:bodyPr>
          <a:lstStyle/>
          <a:p>
            <a:pPr algn="ctr" defTabSz="62226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600" dirty="0">
                <a:solidFill>
                  <a:prstClr val="white"/>
                </a:solidFill>
                <a:latin typeface="Candara" panose="020E0502030303020204" pitchFamily="34" charset="0"/>
              </a:rPr>
              <a:t> </a:t>
            </a:r>
            <a:r>
              <a:rPr lang="es-ES" dirty="0">
                <a:solidFill>
                  <a:srgbClr val="FFC000"/>
                </a:solidFill>
                <a:latin typeface="Candara" panose="020E0502030303020204" pitchFamily="34" charset="0"/>
              </a:rPr>
              <a:t>FASE </a:t>
            </a:r>
            <a:r>
              <a:rPr lang="es-ES" sz="2400" dirty="0">
                <a:solidFill>
                  <a:srgbClr val="FFC000"/>
                </a:solidFill>
                <a:latin typeface="Candara" panose="020E0502030303020204" pitchFamily="34" charset="0"/>
              </a:rPr>
              <a:t>2</a:t>
            </a:r>
            <a:r>
              <a:rPr lang="es-ES" dirty="0">
                <a:solidFill>
                  <a:srgbClr val="FFC000"/>
                </a:solidFill>
                <a:latin typeface="Candara" panose="020E0502030303020204" pitchFamily="34" charset="0"/>
              </a:rPr>
              <a:t>  </a:t>
            </a:r>
          </a:p>
          <a:p>
            <a:pPr algn="ctr" defTabSz="62226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600" b="1" dirty="0">
                <a:solidFill>
                  <a:srgbClr val="FFC000"/>
                </a:solidFill>
                <a:latin typeface="Candara" panose="020E0502030303020204" pitchFamily="34" charset="0"/>
              </a:rPr>
              <a:t>Procesos asociados a la Programación Multianual de Inversión Pública</a:t>
            </a:r>
          </a:p>
          <a:p>
            <a:pPr algn="ctr" defTabSz="62226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600" b="1" dirty="0">
                <a:solidFill>
                  <a:srgbClr val="FFC000"/>
                </a:solidFill>
                <a:latin typeface="Candara" panose="020E0502030303020204" pitchFamily="34" charset="0"/>
              </a:rPr>
              <a:t>PMI</a:t>
            </a:r>
          </a:p>
        </p:txBody>
      </p:sp>
      <p:sp>
        <p:nvSpPr>
          <p:cNvPr id="16" name="Forma libre: forma 15">
            <a:extLst>
              <a:ext uri="{FF2B5EF4-FFF2-40B4-BE49-F238E27FC236}">
                <a16:creationId xmlns:a16="http://schemas.microsoft.com/office/drawing/2014/main" xmlns="" id="{0EF59888-A24B-4BCD-8B78-B8E7C82D094D}"/>
              </a:ext>
            </a:extLst>
          </p:cNvPr>
          <p:cNvSpPr/>
          <p:nvPr/>
        </p:nvSpPr>
        <p:spPr>
          <a:xfrm>
            <a:off x="6087605" y="3288432"/>
            <a:ext cx="2352000" cy="2229498"/>
          </a:xfrm>
          <a:custGeom>
            <a:avLst/>
            <a:gdLst>
              <a:gd name="connsiteX0" fmla="*/ 0 w 2067271"/>
              <a:gd name="connsiteY0" fmla="*/ 0 h 880454"/>
              <a:gd name="connsiteX1" fmla="*/ 2067271 w 2067271"/>
              <a:gd name="connsiteY1" fmla="*/ 0 h 880454"/>
              <a:gd name="connsiteX2" fmla="*/ 2067271 w 2067271"/>
              <a:gd name="connsiteY2" fmla="*/ 880454 h 880454"/>
              <a:gd name="connsiteX3" fmla="*/ 0 w 2067271"/>
              <a:gd name="connsiteY3" fmla="*/ 880454 h 880454"/>
              <a:gd name="connsiteX4" fmla="*/ 0 w 2067271"/>
              <a:gd name="connsiteY4" fmla="*/ 0 h 8804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67271" h="880454">
                <a:moveTo>
                  <a:pt x="0" y="0"/>
                </a:moveTo>
                <a:lnTo>
                  <a:pt x="2067271" y="0"/>
                </a:lnTo>
                <a:lnTo>
                  <a:pt x="2067271" y="880454"/>
                </a:lnTo>
                <a:lnTo>
                  <a:pt x="0" y="88045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891" tIns="8891" rIns="8891" bIns="8891" numCol="1" spcCol="1270" anchor="ctr" anchorCtr="0">
            <a:noAutofit/>
          </a:bodyPr>
          <a:lstStyle/>
          <a:p>
            <a:pPr algn="ctr" defTabSz="62226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600" dirty="0">
                <a:solidFill>
                  <a:prstClr val="white"/>
                </a:solidFill>
                <a:latin typeface="Candara" panose="020E0502030303020204" pitchFamily="34" charset="0"/>
              </a:rPr>
              <a:t>FASE </a:t>
            </a:r>
            <a:r>
              <a:rPr lang="es-ES" sz="2000" dirty="0">
                <a:solidFill>
                  <a:prstClr val="white"/>
                </a:solidFill>
                <a:latin typeface="Candara" panose="020E0502030303020204" pitchFamily="34" charset="0"/>
              </a:rPr>
              <a:t>3</a:t>
            </a:r>
          </a:p>
          <a:p>
            <a:pPr algn="ctr" defTabSz="62226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600" dirty="0">
                <a:solidFill>
                  <a:prstClr val="white"/>
                </a:solidFill>
                <a:latin typeface="Candara" panose="020E0502030303020204" pitchFamily="34" charset="0"/>
              </a:rPr>
              <a:t>Procesos asociados a la Ejecución</a:t>
            </a:r>
          </a:p>
        </p:txBody>
      </p:sp>
      <p:sp>
        <p:nvSpPr>
          <p:cNvPr id="17" name="Forma libre: forma 16">
            <a:extLst>
              <a:ext uri="{FF2B5EF4-FFF2-40B4-BE49-F238E27FC236}">
                <a16:creationId xmlns:a16="http://schemas.microsoft.com/office/drawing/2014/main" xmlns="" id="{58115FA4-7E01-4E74-9947-45275E1E7BA1}"/>
              </a:ext>
            </a:extLst>
          </p:cNvPr>
          <p:cNvSpPr/>
          <p:nvPr/>
        </p:nvSpPr>
        <p:spPr>
          <a:xfrm>
            <a:off x="8601778" y="3288432"/>
            <a:ext cx="2352000" cy="2229498"/>
          </a:xfrm>
          <a:custGeom>
            <a:avLst/>
            <a:gdLst>
              <a:gd name="connsiteX0" fmla="*/ 0 w 1760908"/>
              <a:gd name="connsiteY0" fmla="*/ 0 h 880454"/>
              <a:gd name="connsiteX1" fmla="*/ 1760908 w 1760908"/>
              <a:gd name="connsiteY1" fmla="*/ 0 h 880454"/>
              <a:gd name="connsiteX2" fmla="*/ 1760908 w 1760908"/>
              <a:gd name="connsiteY2" fmla="*/ 880454 h 880454"/>
              <a:gd name="connsiteX3" fmla="*/ 0 w 1760908"/>
              <a:gd name="connsiteY3" fmla="*/ 880454 h 880454"/>
              <a:gd name="connsiteX4" fmla="*/ 0 w 1760908"/>
              <a:gd name="connsiteY4" fmla="*/ 0 h 8804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0908" h="880454">
                <a:moveTo>
                  <a:pt x="0" y="0"/>
                </a:moveTo>
                <a:lnTo>
                  <a:pt x="1760908" y="0"/>
                </a:lnTo>
                <a:lnTo>
                  <a:pt x="1760908" y="880454"/>
                </a:lnTo>
                <a:lnTo>
                  <a:pt x="0" y="88045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891" tIns="8891" rIns="8891" bIns="8891" numCol="1" spcCol="1270" anchor="ctr" anchorCtr="0">
            <a:noAutofit/>
          </a:bodyPr>
          <a:lstStyle/>
          <a:p>
            <a:pPr algn="ctr" defTabSz="62226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600" dirty="0">
                <a:solidFill>
                  <a:prstClr val="white"/>
                </a:solidFill>
                <a:latin typeface="Candara" panose="020E0502030303020204" pitchFamily="34" charset="0"/>
              </a:rPr>
              <a:t>FASE </a:t>
            </a:r>
            <a:r>
              <a:rPr lang="es-ES" sz="2000" dirty="0">
                <a:solidFill>
                  <a:prstClr val="white"/>
                </a:solidFill>
                <a:latin typeface="Candara" panose="020E0502030303020204" pitchFamily="34" charset="0"/>
              </a:rPr>
              <a:t>4</a:t>
            </a:r>
            <a:r>
              <a:rPr lang="es-ES" sz="1600" dirty="0">
                <a:solidFill>
                  <a:prstClr val="white"/>
                </a:solidFill>
                <a:latin typeface="Candara" panose="020E0502030303020204" pitchFamily="34" charset="0"/>
              </a:rPr>
              <a:t> </a:t>
            </a:r>
          </a:p>
          <a:p>
            <a:pPr algn="ctr" defTabSz="62226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600" dirty="0">
                <a:solidFill>
                  <a:prstClr val="white"/>
                </a:solidFill>
                <a:latin typeface="Candara" panose="020E0502030303020204" pitchFamily="34" charset="0"/>
              </a:rPr>
              <a:t>Procesos asociados al  Funcionamiento </a:t>
            </a:r>
          </a:p>
        </p:txBody>
      </p:sp>
      <p:cxnSp>
        <p:nvCxnSpPr>
          <p:cNvPr id="71" name="Conector recto 70">
            <a:extLst>
              <a:ext uri="{FF2B5EF4-FFF2-40B4-BE49-F238E27FC236}">
                <a16:creationId xmlns:a16="http://schemas.microsoft.com/office/drawing/2014/main" xmlns="" id="{4D1EB411-8B5D-0542-74ED-3C1B78A7F28B}"/>
              </a:ext>
            </a:extLst>
          </p:cNvPr>
          <p:cNvCxnSpPr>
            <a:cxnSpLocks/>
          </p:cNvCxnSpPr>
          <p:nvPr/>
        </p:nvCxnSpPr>
        <p:spPr>
          <a:xfrm>
            <a:off x="2232318" y="3113131"/>
            <a:ext cx="75064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ector recto 79">
            <a:extLst>
              <a:ext uri="{FF2B5EF4-FFF2-40B4-BE49-F238E27FC236}">
                <a16:creationId xmlns:a16="http://schemas.microsoft.com/office/drawing/2014/main" xmlns="" id="{0BC81AFC-4547-7674-FBDE-6069A5C0D5E4}"/>
              </a:ext>
            </a:extLst>
          </p:cNvPr>
          <p:cNvCxnSpPr>
            <a:cxnSpLocks/>
          </p:cNvCxnSpPr>
          <p:nvPr/>
        </p:nvCxnSpPr>
        <p:spPr>
          <a:xfrm>
            <a:off x="2226118" y="3113131"/>
            <a:ext cx="0" cy="201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ector recto 82">
            <a:extLst>
              <a:ext uri="{FF2B5EF4-FFF2-40B4-BE49-F238E27FC236}">
                <a16:creationId xmlns:a16="http://schemas.microsoft.com/office/drawing/2014/main" xmlns="" id="{3F6BB00F-0446-265A-44C2-A8894B1ED46E}"/>
              </a:ext>
            </a:extLst>
          </p:cNvPr>
          <p:cNvCxnSpPr>
            <a:cxnSpLocks/>
          </p:cNvCxnSpPr>
          <p:nvPr/>
        </p:nvCxnSpPr>
        <p:spPr>
          <a:xfrm>
            <a:off x="9738767" y="3113131"/>
            <a:ext cx="0" cy="201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ector recto 84">
            <a:extLst>
              <a:ext uri="{FF2B5EF4-FFF2-40B4-BE49-F238E27FC236}">
                <a16:creationId xmlns:a16="http://schemas.microsoft.com/office/drawing/2014/main" xmlns="" id="{3940C59D-F245-0CEE-9177-D7F674FC23D2}"/>
              </a:ext>
            </a:extLst>
          </p:cNvPr>
          <p:cNvCxnSpPr>
            <a:cxnSpLocks/>
          </p:cNvCxnSpPr>
          <p:nvPr/>
        </p:nvCxnSpPr>
        <p:spPr>
          <a:xfrm>
            <a:off x="4798047" y="3113131"/>
            <a:ext cx="0" cy="201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ector recto 86">
            <a:extLst>
              <a:ext uri="{FF2B5EF4-FFF2-40B4-BE49-F238E27FC236}">
                <a16:creationId xmlns:a16="http://schemas.microsoft.com/office/drawing/2014/main" xmlns="" id="{1BB1A57D-83AC-FA24-0AC1-8A878795C6E9}"/>
              </a:ext>
            </a:extLst>
          </p:cNvPr>
          <p:cNvCxnSpPr>
            <a:cxnSpLocks/>
          </p:cNvCxnSpPr>
          <p:nvPr/>
        </p:nvCxnSpPr>
        <p:spPr>
          <a:xfrm>
            <a:off x="7263729" y="3113131"/>
            <a:ext cx="0" cy="201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Google Shape;121;p14">
            <a:extLst>
              <a:ext uri="{FF2B5EF4-FFF2-40B4-BE49-F238E27FC236}">
                <a16:creationId xmlns:a16="http://schemas.microsoft.com/office/drawing/2014/main" xmlns="" id="{BCF6F292-0EB1-95AB-0100-A0825A11FDAB}"/>
              </a:ext>
            </a:extLst>
          </p:cNvPr>
          <p:cNvSpPr txBox="1">
            <a:spLocks/>
          </p:cNvSpPr>
          <p:nvPr/>
        </p:nvSpPr>
        <p:spPr>
          <a:xfrm>
            <a:off x="10656" y="-39088"/>
            <a:ext cx="3731421" cy="9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es-PE"/>
            </a:defPPr>
            <a:lvl1pPr marR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200" b="1" i="0" u="none" strike="noStrike" cap="none">
                <a:solidFill>
                  <a:srgbClr val="666666"/>
                </a:solidFill>
                <a:latin typeface="Century Gothic" panose="020B0502020202020204" pitchFamily="34" charset="0"/>
                <a:ea typeface="Arial"/>
                <a:cs typeface="Arial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9pPr>
          </a:lstStyle>
          <a:p>
            <a:r>
              <a:rPr lang="es-PE" sz="2500" dirty="0"/>
              <a:t>FASES DEL PROYECTO</a:t>
            </a:r>
          </a:p>
        </p:txBody>
      </p:sp>
      <p:cxnSp>
        <p:nvCxnSpPr>
          <p:cNvPr id="11" name="10 Conector recto"/>
          <p:cNvCxnSpPr/>
          <p:nvPr/>
        </p:nvCxnSpPr>
        <p:spPr>
          <a:xfrm>
            <a:off x="5985543" y="2340465"/>
            <a:ext cx="0" cy="7726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1738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bre: forma 12">
            <a:extLst>
              <a:ext uri="{FF2B5EF4-FFF2-40B4-BE49-F238E27FC236}">
                <a16:creationId xmlns:a16="http://schemas.microsoft.com/office/drawing/2014/main" xmlns="" id="{56540D09-51D9-4056-9D91-47B3404D9476}"/>
              </a:ext>
            </a:extLst>
          </p:cNvPr>
          <p:cNvSpPr/>
          <p:nvPr/>
        </p:nvSpPr>
        <p:spPr>
          <a:xfrm>
            <a:off x="3752193" y="321247"/>
            <a:ext cx="4535214" cy="789492"/>
          </a:xfrm>
          <a:custGeom>
            <a:avLst/>
            <a:gdLst>
              <a:gd name="connsiteX0" fmla="*/ 0 w 1760908"/>
              <a:gd name="connsiteY0" fmla="*/ 0 h 880454"/>
              <a:gd name="connsiteX1" fmla="*/ 1760908 w 1760908"/>
              <a:gd name="connsiteY1" fmla="*/ 0 h 880454"/>
              <a:gd name="connsiteX2" fmla="*/ 1760908 w 1760908"/>
              <a:gd name="connsiteY2" fmla="*/ 880454 h 880454"/>
              <a:gd name="connsiteX3" fmla="*/ 0 w 1760908"/>
              <a:gd name="connsiteY3" fmla="*/ 880454 h 880454"/>
              <a:gd name="connsiteX4" fmla="*/ 0 w 1760908"/>
              <a:gd name="connsiteY4" fmla="*/ 0 h 8804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0908" h="880454">
                <a:moveTo>
                  <a:pt x="0" y="0"/>
                </a:moveTo>
                <a:lnTo>
                  <a:pt x="1760908" y="0"/>
                </a:lnTo>
                <a:lnTo>
                  <a:pt x="1760908" y="880454"/>
                </a:lnTo>
                <a:lnTo>
                  <a:pt x="0" y="88045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891" tIns="8891" rIns="8891" bIns="8891" numCol="1" spcCol="1270" anchor="ctr" anchorCtr="0">
            <a:noAutofit/>
          </a:bodyPr>
          <a:lstStyle/>
          <a:p>
            <a:pPr algn="ctr" defTabSz="62226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600" dirty="0">
                <a:solidFill>
                  <a:prstClr val="white"/>
                </a:solidFill>
                <a:latin typeface="Candara" panose="020E0502030303020204" pitchFamily="34" charset="0"/>
              </a:rPr>
              <a:t>PROYECTO: </a:t>
            </a:r>
          </a:p>
          <a:p>
            <a:pPr algn="ctr" defTabSz="62226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600" dirty="0">
                <a:solidFill>
                  <a:prstClr val="white"/>
                </a:solidFill>
                <a:latin typeface="Candara" panose="020E0502030303020204" pitchFamily="34" charset="0"/>
              </a:rPr>
              <a:t>Mejoramiento de la Gestión de la Inversión Pública</a:t>
            </a:r>
          </a:p>
        </p:txBody>
      </p:sp>
      <p:sp>
        <p:nvSpPr>
          <p:cNvPr id="14" name="Forma libre: forma 13">
            <a:extLst>
              <a:ext uri="{FF2B5EF4-FFF2-40B4-BE49-F238E27FC236}">
                <a16:creationId xmlns:a16="http://schemas.microsoft.com/office/drawing/2014/main" xmlns="" id="{8273BE63-7C86-47CA-872B-AF63C47A9268}"/>
              </a:ext>
            </a:extLst>
          </p:cNvPr>
          <p:cNvSpPr/>
          <p:nvPr/>
        </p:nvSpPr>
        <p:spPr>
          <a:xfrm>
            <a:off x="307577" y="1947559"/>
            <a:ext cx="3074468" cy="719742"/>
          </a:xfrm>
          <a:custGeom>
            <a:avLst/>
            <a:gdLst>
              <a:gd name="connsiteX0" fmla="*/ 0 w 2248856"/>
              <a:gd name="connsiteY0" fmla="*/ 0 h 880454"/>
              <a:gd name="connsiteX1" fmla="*/ 2248856 w 2248856"/>
              <a:gd name="connsiteY1" fmla="*/ 0 h 880454"/>
              <a:gd name="connsiteX2" fmla="*/ 2248856 w 2248856"/>
              <a:gd name="connsiteY2" fmla="*/ 880454 h 880454"/>
              <a:gd name="connsiteX3" fmla="*/ 0 w 2248856"/>
              <a:gd name="connsiteY3" fmla="*/ 880454 h 880454"/>
              <a:gd name="connsiteX4" fmla="*/ 0 w 2248856"/>
              <a:gd name="connsiteY4" fmla="*/ 0 h 8804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48856" h="880454">
                <a:moveTo>
                  <a:pt x="0" y="0"/>
                </a:moveTo>
                <a:lnTo>
                  <a:pt x="2248856" y="0"/>
                </a:lnTo>
                <a:lnTo>
                  <a:pt x="2248856" y="880454"/>
                </a:lnTo>
                <a:lnTo>
                  <a:pt x="0" y="88045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891" tIns="8891" rIns="8891" bIns="8891" numCol="1" spcCol="1270" anchor="ctr" anchorCtr="0">
            <a:noAutofit/>
          </a:bodyPr>
          <a:lstStyle/>
          <a:p>
            <a:pPr algn="ctr" defTabSz="62226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PE" sz="11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COMPONENTE  1  (C1)</a:t>
            </a:r>
          </a:p>
          <a:p>
            <a:pPr algn="ctr" defTabSz="62226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PE" sz="11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AMPLIACION DE LA CAPACIDAD </a:t>
            </a:r>
            <a:endParaRPr lang="es-PE" sz="1100" dirty="0" smtClean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62226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PE" sz="11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INSTITUCIONAL</a:t>
            </a:r>
            <a:endParaRPr lang="es-ES" sz="11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1" name="Conector recto 70">
            <a:extLst>
              <a:ext uri="{FF2B5EF4-FFF2-40B4-BE49-F238E27FC236}">
                <a16:creationId xmlns:a16="http://schemas.microsoft.com/office/drawing/2014/main" xmlns="" id="{4D1EB411-8B5D-0542-74ED-3C1B78A7F28B}"/>
              </a:ext>
            </a:extLst>
          </p:cNvPr>
          <p:cNvCxnSpPr>
            <a:cxnSpLocks/>
          </p:cNvCxnSpPr>
          <p:nvPr/>
        </p:nvCxnSpPr>
        <p:spPr>
          <a:xfrm>
            <a:off x="1844811" y="1418785"/>
            <a:ext cx="858600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ector recto 79">
            <a:extLst>
              <a:ext uri="{FF2B5EF4-FFF2-40B4-BE49-F238E27FC236}">
                <a16:creationId xmlns:a16="http://schemas.microsoft.com/office/drawing/2014/main" xmlns="" id="{0BC81AFC-4547-7674-FBDE-6069A5C0D5E4}"/>
              </a:ext>
            </a:extLst>
          </p:cNvPr>
          <p:cNvCxnSpPr>
            <a:cxnSpLocks/>
          </p:cNvCxnSpPr>
          <p:nvPr/>
        </p:nvCxnSpPr>
        <p:spPr>
          <a:xfrm>
            <a:off x="1858077" y="1418785"/>
            <a:ext cx="0" cy="5287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ector recto 82">
            <a:extLst>
              <a:ext uri="{FF2B5EF4-FFF2-40B4-BE49-F238E27FC236}">
                <a16:creationId xmlns:a16="http://schemas.microsoft.com/office/drawing/2014/main" xmlns="" id="{3F6BB00F-0446-265A-44C2-A8894B1ED46E}"/>
              </a:ext>
            </a:extLst>
          </p:cNvPr>
          <p:cNvCxnSpPr>
            <a:cxnSpLocks/>
          </p:cNvCxnSpPr>
          <p:nvPr/>
        </p:nvCxnSpPr>
        <p:spPr>
          <a:xfrm>
            <a:off x="10414404" y="1418785"/>
            <a:ext cx="16408" cy="528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ector recto 84">
            <a:extLst>
              <a:ext uri="{FF2B5EF4-FFF2-40B4-BE49-F238E27FC236}">
                <a16:creationId xmlns:a16="http://schemas.microsoft.com/office/drawing/2014/main" xmlns="" id="{3940C59D-F245-0CEE-9177-D7F674FC23D2}"/>
              </a:ext>
            </a:extLst>
          </p:cNvPr>
          <p:cNvCxnSpPr>
            <a:cxnSpLocks/>
          </p:cNvCxnSpPr>
          <p:nvPr/>
        </p:nvCxnSpPr>
        <p:spPr>
          <a:xfrm>
            <a:off x="6019800" y="1068703"/>
            <a:ext cx="0" cy="973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Google Shape;121;p14">
            <a:extLst>
              <a:ext uri="{FF2B5EF4-FFF2-40B4-BE49-F238E27FC236}">
                <a16:creationId xmlns:a16="http://schemas.microsoft.com/office/drawing/2014/main" xmlns="" id="{BCF6F292-0EB1-95AB-0100-A0825A11FDAB}"/>
              </a:ext>
            </a:extLst>
          </p:cNvPr>
          <p:cNvSpPr txBox="1">
            <a:spLocks/>
          </p:cNvSpPr>
          <p:nvPr/>
        </p:nvSpPr>
        <p:spPr>
          <a:xfrm>
            <a:off x="-349376" y="6892037"/>
            <a:ext cx="3731421" cy="9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es-PE"/>
            </a:defPPr>
            <a:lvl1pPr marR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200" b="1" i="0" u="none" strike="noStrike" cap="none">
                <a:solidFill>
                  <a:srgbClr val="666666"/>
                </a:solidFill>
                <a:latin typeface="Century Gothic" panose="020B0502020202020204" pitchFamily="34" charset="0"/>
                <a:ea typeface="Arial"/>
                <a:cs typeface="Arial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9pPr>
          </a:lstStyle>
          <a:p>
            <a:r>
              <a:rPr lang="es-PE" dirty="0"/>
              <a:t>Organización General</a:t>
            </a:r>
          </a:p>
        </p:txBody>
      </p:sp>
      <p:sp>
        <p:nvSpPr>
          <p:cNvPr id="78" name="Forma libre: forma 13">
            <a:extLst>
              <a:ext uri="{FF2B5EF4-FFF2-40B4-BE49-F238E27FC236}">
                <a16:creationId xmlns:a16="http://schemas.microsoft.com/office/drawing/2014/main" xmlns="" id="{8273BE63-7C86-47CA-872B-AF63C47A9268}"/>
              </a:ext>
            </a:extLst>
          </p:cNvPr>
          <p:cNvSpPr/>
          <p:nvPr/>
        </p:nvSpPr>
        <p:spPr>
          <a:xfrm>
            <a:off x="3952581" y="1971726"/>
            <a:ext cx="4244796" cy="909830"/>
          </a:xfrm>
          <a:custGeom>
            <a:avLst/>
            <a:gdLst>
              <a:gd name="connsiteX0" fmla="*/ 0 w 2248856"/>
              <a:gd name="connsiteY0" fmla="*/ 0 h 880454"/>
              <a:gd name="connsiteX1" fmla="*/ 2248856 w 2248856"/>
              <a:gd name="connsiteY1" fmla="*/ 0 h 880454"/>
              <a:gd name="connsiteX2" fmla="*/ 2248856 w 2248856"/>
              <a:gd name="connsiteY2" fmla="*/ 880454 h 880454"/>
              <a:gd name="connsiteX3" fmla="*/ 0 w 2248856"/>
              <a:gd name="connsiteY3" fmla="*/ 880454 h 880454"/>
              <a:gd name="connsiteX4" fmla="*/ 0 w 2248856"/>
              <a:gd name="connsiteY4" fmla="*/ 0 h 8804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48856" h="880454">
                <a:moveTo>
                  <a:pt x="0" y="0"/>
                </a:moveTo>
                <a:lnTo>
                  <a:pt x="2248856" y="0"/>
                </a:lnTo>
                <a:lnTo>
                  <a:pt x="2248856" y="880454"/>
                </a:lnTo>
                <a:lnTo>
                  <a:pt x="0" y="880454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891" tIns="8891" rIns="8891" bIns="8891" numCol="1" spcCol="1270" anchor="ctr" anchorCtr="0">
            <a:noAutofit/>
          </a:bodyPr>
          <a:lstStyle/>
          <a:p>
            <a:pPr algn="ctr" defTabSz="62226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PE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COMPONENTE  2      (C2)</a:t>
            </a:r>
          </a:p>
          <a:p>
            <a:pPr algn="ctr" defTabSz="62226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PE" sz="1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MECANISMOS DE LA GESTION DE LA INFORMACION E INTEGRACION CON OTROS SISTEMAS</a:t>
            </a:r>
          </a:p>
          <a:p>
            <a:pPr algn="ctr" defTabSz="62226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PE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Ing. Luzgarda Quillama</a:t>
            </a:r>
            <a:endParaRPr lang="es-ES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Forma libre: forma 13">
            <a:extLst>
              <a:ext uri="{FF2B5EF4-FFF2-40B4-BE49-F238E27FC236}">
                <a16:creationId xmlns:a16="http://schemas.microsoft.com/office/drawing/2014/main" xmlns="" id="{8273BE63-7C86-47CA-872B-AF63C47A9268}"/>
              </a:ext>
            </a:extLst>
          </p:cNvPr>
          <p:cNvSpPr/>
          <p:nvPr/>
        </p:nvSpPr>
        <p:spPr>
          <a:xfrm>
            <a:off x="8804597" y="1947560"/>
            <a:ext cx="3219612" cy="719741"/>
          </a:xfrm>
          <a:custGeom>
            <a:avLst/>
            <a:gdLst>
              <a:gd name="connsiteX0" fmla="*/ 0 w 2248856"/>
              <a:gd name="connsiteY0" fmla="*/ 0 h 880454"/>
              <a:gd name="connsiteX1" fmla="*/ 2248856 w 2248856"/>
              <a:gd name="connsiteY1" fmla="*/ 0 h 880454"/>
              <a:gd name="connsiteX2" fmla="*/ 2248856 w 2248856"/>
              <a:gd name="connsiteY2" fmla="*/ 880454 h 880454"/>
              <a:gd name="connsiteX3" fmla="*/ 0 w 2248856"/>
              <a:gd name="connsiteY3" fmla="*/ 880454 h 880454"/>
              <a:gd name="connsiteX4" fmla="*/ 0 w 2248856"/>
              <a:gd name="connsiteY4" fmla="*/ 0 h 8804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48856" h="880454">
                <a:moveTo>
                  <a:pt x="0" y="0"/>
                </a:moveTo>
                <a:lnTo>
                  <a:pt x="2248856" y="0"/>
                </a:lnTo>
                <a:lnTo>
                  <a:pt x="2248856" y="880454"/>
                </a:lnTo>
                <a:lnTo>
                  <a:pt x="0" y="88045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891" tIns="8891" rIns="8891" bIns="8891" numCol="1" spcCol="1270" anchor="ctr" anchorCtr="0">
            <a:noAutofit/>
          </a:bodyPr>
          <a:lstStyle/>
          <a:p>
            <a:pPr algn="ctr" defTabSz="62226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PE" sz="11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COMPONENTE  3   (C3)</a:t>
            </a:r>
          </a:p>
          <a:p>
            <a:pPr algn="ctr" defTabSz="62226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PE" sz="11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CONOCIMIENTO DEL CAPITAL HUMANO A CARGO DEL SISTEMA</a:t>
            </a:r>
            <a:endParaRPr lang="es-ES" sz="11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xmlns="" id="{DCA09E09-2F74-9CE2-D6B5-499044A118A5}"/>
              </a:ext>
            </a:extLst>
          </p:cNvPr>
          <p:cNvSpPr/>
          <p:nvPr/>
        </p:nvSpPr>
        <p:spPr>
          <a:xfrm>
            <a:off x="3952581" y="3077829"/>
            <a:ext cx="4244796" cy="72103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lIns="24000" tIns="24000" rIns="24000" bIns="24000" rtlCol="0" anchor="ctr">
            <a:noAutofit/>
          </a:bodyPr>
          <a:lstStyle/>
          <a:p>
            <a:pPr algn="ctr" defTabSz="91437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1600" b="1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Especialista Técnico Senior del C2</a:t>
            </a:r>
          </a:p>
          <a:p>
            <a:pPr algn="ctr" defTabSz="91437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2000" b="1" dirty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Ing. Samuel Oporto</a:t>
            </a:r>
            <a:endParaRPr lang="es-PE" sz="2000" b="1" dirty="0">
              <a:solidFill>
                <a:srgbClr val="FF000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xmlns="" id="{25AA2539-4A19-1CAC-584F-782E41D1A0C9}"/>
              </a:ext>
            </a:extLst>
          </p:cNvPr>
          <p:cNvSpPr/>
          <p:nvPr/>
        </p:nvSpPr>
        <p:spPr>
          <a:xfrm>
            <a:off x="3987950" y="4034491"/>
            <a:ext cx="4209427" cy="75905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lIns="24000" tIns="24000" rIns="24000" bIns="24000" rtlCol="0" anchor="ctr">
            <a:noAutofit/>
          </a:bodyPr>
          <a:lstStyle/>
          <a:p>
            <a:pPr algn="ctr" defTabSz="91437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PE" sz="1600" b="1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INGENIERO DE SEGUIMIENTO DE PROYECTOS</a:t>
            </a:r>
          </a:p>
          <a:p>
            <a:pPr algn="ctr" defTabSz="91437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PE" sz="2000" b="1" dirty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Ing. Marco Sandoval</a:t>
            </a:r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xmlns="" id="{3B6D8A6A-114F-D8A9-953B-07D9105CA042}"/>
              </a:ext>
            </a:extLst>
          </p:cNvPr>
          <p:cNvCxnSpPr/>
          <p:nvPr/>
        </p:nvCxnSpPr>
        <p:spPr>
          <a:xfrm>
            <a:off x="6074979" y="2857389"/>
            <a:ext cx="0" cy="2204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xmlns="" id="{250CEA1D-F3B2-823B-4CF4-61C52A5A75DB}"/>
              </a:ext>
            </a:extLst>
          </p:cNvPr>
          <p:cNvCxnSpPr>
            <a:cxnSpLocks/>
          </p:cNvCxnSpPr>
          <p:nvPr/>
        </p:nvCxnSpPr>
        <p:spPr>
          <a:xfrm>
            <a:off x="6092663" y="3798866"/>
            <a:ext cx="0" cy="235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ángulo 3">
            <a:extLst>
              <a:ext uri="{FF2B5EF4-FFF2-40B4-BE49-F238E27FC236}">
                <a16:creationId xmlns:a16="http://schemas.microsoft.com/office/drawing/2014/main" xmlns="" id="{25AA2539-4A19-1CAC-584F-782E41D1A0C9}"/>
              </a:ext>
            </a:extLst>
          </p:cNvPr>
          <p:cNvSpPr/>
          <p:nvPr/>
        </p:nvSpPr>
        <p:spPr>
          <a:xfrm>
            <a:off x="766529" y="5580993"/>
            <a:ext cx="2985663" cy="92574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lIns="24000" tIns="24000" rIns="24000" bIns="24000" rtlCol="0" anchor="ctr">
            <a:noAutofit/>
          </a:bodyPr>
          <a:lstStyle/>
          <a:p>
            <a:pPr algn="ctr" defTabSz="91437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PE" sz="16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ANALISTA DE </a:t>
            </a:r>
          </a:p>
          <a:p>
            <a:pPr algn="ctr" defTabSz="91437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PE" sz="16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CLASIFICADORES  - CC1</a:t>
            </a:r>
            <a:endParaRPr lang="es-PE" sz="1600" b="1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ctr" defTabSz="91437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PE" sz="2000" b="1" dirty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Ing. </a:t>
            </a:r>
            <a:r>
              <a:rPr lang="es-PE" sz="2000" b="1" dirty="0" smtClean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Cristopher </a:t>
            </a:r>
            <a:r>
              <a:rPr lang="es-PE" sz="2000" b="1" dirty="0" smtClean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Berrospi</a:t>
            </a:r>
            <a:endParaRPr lang="es-PE" sz="2000" b="1" dirty="0">
              <a:solidFill>
                <a:srgbClr val="FF000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ángulo 3">
            <a:extLst>
              <a:ext uri="{FF2B5EF4-FFF2-40B4-BE49-F238E27FC236}">
                <a16:creationId xmlns:a16="http://schemas.microsoft.com/office/drawing/2014/main" xmlns="" id="{25AA2539-4A19-1CAC-584F-782E41D1A0C9}"/>
              </a:ext>
            </a:extLst>
          </p:cNvPr>
          <p:cNvSpPr/>
          <p:nvPr/>
        </p:nvSpPr>
        <p:spPr>
          <a:xfrm>
            <a:off x="4526968" y="5580993"/>
            <a:ext cx="2985663" cy="92574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lIns="24000" tIns="24000" rIns="24000" bIns="24000" rtlCol="0" anchor="ctr">
            <a:noAutofit/>
          </a:bodyPr>
          <a:lstStyle/>
          <a:p>
            <a:pPr algn="ctr" defTabSz="91437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PE" sz="16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ANALISTA DE </a:t>
            </a:r>
          </a:p>
          <a:p>
            <a:pPr algn="ctr" defTabSz="91437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PE" sz="16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CLASIFICADORES  - CC2</a:t>
            </a:r>
            <a:endParaRPr lang="es-PE" sz="1600" b="1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ctr" defTabSz="91437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PE" sz="2000" b="1" dirty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Ing. </a:t>
            </a:r>
            <a:r>
              <a:rPr lang="es-PE" sz="2000" b="1" dirty="0" smtClean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Carlos Flores</a:t>
            </a:r>
            <a:endParaRPr lang="es-PE" sz="2000" b="1" dirty="0">
              <a:solidFill>
                <a:srgbClr val="FF000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ángulo 3">
            <a:extLst>
              <a:ext uri="{FF2B5EF4-FFF2-40B4-BE49-F238E27FC236}">
                <a16:creationId xmlns:a16="http://schemas.microsoft.com/office/drawing/2014/main" xmlns="" id="{25AA2539-4A19-1CAC-584F-782E41D1A0C9}"/>
              </a:ext>
            </a:extLst>
          </p:cNvPr>
          <p:cNvSpPr/>
          <p:nvPr/>
        </p:nvSpPr>
        <p:spPr>
          <a:xfrm>
            <a:off x="8415796" y="5580993"/>
            <a:ext cx="2985663" cy="92574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lIns="24000" tIns="24000" rIns="24000" bIns="24000" rtlCol="0" anchor="ctr">
            <a:noAutofit/>
          </a:bodyPr>
          <a:lstStyle/>
          <a:p>
            <a:pPr algn="ctr" defTabSz="91437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PE" sz="16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ANALISTA DE </a:t>
            </a:r>
          </a:p>
          <a:p>
            <a:pPr algn="ctr" defTabSz="91437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PE" sz="1600" b="1" dirty="0" smtClean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CLASIFICADORES  - CC3</a:t>
            </a:r>
            <a:endParaRPr lang="es-PE" sz="1600" b="1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ctr" defTabSz="91437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PE" sz="2000" b="1" dirty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Ing. </a:t>
            </a:r>
            <a:r>
              <a:rPr lang="es-PE" sz="2000" b="1" dirty="0" smtClean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Carlos Mejía</a:t>
            </a:r>
            <a:endParaRPr lang="es-PE" sz="2000" b="1" dirty="0">
              <a:solidFill>
                <a:srgbClr val="FF000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cxnSp>
        <p:nvCxnSpPr>
          <p:cNvPr id="28" name="Conector recto 84">
            <a:extLst>
              <a:ext uri="{FF2B5EF4-FFF2-40B4-BE49-F238E27FC236}">
                <a16:creationId xmlns:a16="http://schemas.microsoft.com/office/drawing/2014/main" xmlns="" id="{3940C59D-F245-0CEE-9177-D7F674FC23D2}"/>
              </a:ext>
            </a:extLst>
          </p:cNvPr>
          <p:cNvCxnSpPr>
            <a:cxnSpLocks/>
          </p:cNvCxnSpPr>
          <p:nvPr/>
        </p:nvCxnSpPr>
        <p:spPr>
          <a:xfrm>
            <a:off x="6074980" y="4793548"/>
            <a:ext cx="17683" cy="7874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cto 70">
            <a:extLst>
              <a:ext uri="{FF2B5EF4-FFF2-40B4-BE49-F238E27FC236}">
                <a16:creationId xmlns:a16="http://schemas.microsoft.com/office/drawing/2014/main" xmlns="" id="{4D1EB411-8B5D-0542-74ED-3C1B78A7F28B}"/>
              </a:ext>
            </a:extLst>
          </p:cNvPr>
          <p:cNvCxnSpPr>
            <a:cxnSpLocks/>
          </p:cNvCxnSpPr>
          <p:nvPr/>
        </p:nvCxnSpPr>
        <p:spPr>
          <a:xfrm>
            <a:off x="1858077" y="5134607"/>
            <a:ext cx="858600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79">
            <a:extLst>
              <a:ext uri="{FF2B5EF4-FFF2-40B4-BE49-F238E27FC236}">
                <a16:creationId xmlns:a16="http://schemas.microsoft.com/office/drawing/2014/main" xmlns="" id="{0BC81AFC-4547-7674-FBDE-6069A5C0D5E4}"/>
              </a:ext>
            </a:extLst>
          </p:cNvPr>
          <p:cNvCxnSpPr>
            <a:cxnSpLocks/>
          </p:cNvCxnSpPr>
          <p:nvPr/>
        </p:nvCxnSpPr>
        <p:spPr>
          <a:xfrm>
            <a:off x="1880242" y="5134607"/>
            <a:ext cx="0" cy="5287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82">
            <a:extLst>
              <a:ext uri="{FF2B5EF4-FFF2-40B4-BE49-F238E27FC236}">
                <a16:creationId xmlns:a16="http://schemas.microsoft.com/office/drawing/2014/main" xmlns="" id="{3F6BB00F-0446-265A-44C2-A8894B1ED46E}"/>
              </a:ext>
            </a:extLst>
          </p:cNvPr>
          <p:cNvCxnSpPr>
            <a:cxnSpLocks/>
          </p:cNvCxnSpPr>
          <p:nvPr/>
        </p:nvCxnSpPr>
        <p:spPr>
          <a:xfrm>
            <a:off x="10436569" y="5134607"/>
            <a:ext cx="0" cy="4463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1622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bre: forma 12">
            <a:extLst>
              <a:ext uri="{FF2B5EF4-FFF2-40B4-BE49-F238E27FC236}">
                <a16:creationId xmlns:a16="http://schemas.microsoft.com/office/drawing/2014/main" xmlns="" id="{56540D09-51D9-4056-9D91-47B3404D9476}"/>
              </a:ext>
            </a:extLst>
          </p:cNvPr>
          <p:cNvSpPr/>
          <p:nvPr/>
        </p:nvSpPr>
        <p:spPr>
          <a:xfrm>
            <a:off x="3131136" y="108762"/>
            <a:ext cx="7084920" cy="935400"/>
          </a:xfrm>
          <a:custGeom>
            <a:avLst/>
            <a:gdLst>
              <a:gd name="connsiteX0" fmla="*/ 0 w 1760908"/>
              <a:gd name="connsiteY0" fmla="*/ 0 h 880454"/>
              <a:gd name="connsiteX1" fmla="*/ 1760908 w 1760908"/>
              <a:gd name="connsiteY1" fmla="*/ 0 h 880454"/>
              <a:gd name="connsiteX2" fmla="*/ 1760908 w 1760908"/>
              <a:gd name="connsiteY2" fmla="*/ 880454 h 880454"/>
              <a:gd name="connsiteX3" fmla="*/ 0 w 1760908"/>
              <a:gd name="connsiteY3" fmla="*/ 880454 h 880454"/>
              <a:gd name="connsiteX4" fmla="*/ 0 w 1760908"/>
              <a:gd name="connsiteY4" fmla="*/ 0 h 8804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0908" h="880454">
                <a:moveTo>
                  <a:pt x="0" y="0"/>
                </a:moveTo>
                <a:lnTo>
                  <a:pt x="1760908" y="0"/>
                </a:lnTo>
                <a:lnTo>
                  <a:pt x="1760908" y="880454"/>
                </a:lnTo>
                <a:lnTo>
                  <a:pt x="0" y="88045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891" tIns="8891" rIns="8891" bIns="8891" numCol="1" spcCol="1270" anchor="ctr" anchorCtr="0">
            <a:noAutofit/>
          </a:bodyPr>
          <a:lstStyle/>
          <a:p>
            <a:pPr algn="ctr" defTabSz="62226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2400" dirty="0">
                <a:solidFill>
                  <a:prstClr val="white"/>
                </a:solidFill>
                <a:latin typeface="Candara" panose="020E0502030303020204" pitchFamily="34" charset="0"/>
              </a:rPr>
              <a:t>PROYECTO: </a:t>
            </a:r>
          </a:p>
          <a:p>
            <a:pPr algn="ctr" defTabSz="62226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2400" dirty="0">
                <a:solidFill>
                  <a:prstClr val="white"/>
                </a:solidFill>
                <a:latin typeface="Candara" panose="020E0502030303020204" pitchFamily="34" charset="0"/>
              </a:rPr>
              <a:t>Mejoramiento de la Gestión de la Inversión Pública</a:t>
            </a:r>
          </a:p>
        </p:txBody>
      </p:sp>
      <p:sp>
        <p:nvSpPr>
          <p:cNvPr id="2" name="Google Shape;121;p14">
            <a:extLst>
              <a:ext uri="{FF2B5EF4-FFF2-40B4-BE49-F238E27FC236}">
                <a16:creationId xmlns:a16="http://schemas.microsoft.com/office/drawing/2014/main" xmlns="" id="{BCF6F292-0EB1-95AB-0100-A0825A11FDAB}"/>
              </a:ext>
            </a:extLst>
          </p:cNvPr>
          <p:cNvSpPr txBox="1">
            <a:spLocks/>
          </p:cNvSpPr>
          <p:nvPr/>
        </p:nvSpPr>
        <p:spPr>
          <a:xfrm>
            <a:off x="10656" y="108761"/>
            <a:ext cx="3731421" cy="9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es-PE"/>
            </a:defPPr>
            <a:lvl1pPr marR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200" b="1" i="0" u="none" strike="noStrike" cap="none">
                <a:solidFill>
                  <a:srgbClr val="666666"/>
                </a:solidFill>
                <a:latin typeface="Century Gothic" panose="020B0502020202020204" pitchFamily="34" charset="0"/>
                <a:ea typeface="Arial"/>
                <a:cs typeface="Arial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9pPr>
          </a:lstStyle>
          <a:p>
            <a:r>
              <a:rPr lang="es-PE" dirty="0"/>
              <a:t>Organización General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6910" y="1597080"/>
            <a:ext cx="8812924" cy="4541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647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7" name="Conector recto 76">
            <a:extLst>
              <a:ext uri="{FF2B5EF4-FFF2-40B4-BE49-F238E27FC236}">
                <a16:creationId xmlns:a16="http://schemas.microsoft.com/office/drawing/2014/main" xmlns="" id="{CF806816-252D-949E-C77F-4C952A90A1B1}"/>
              </a:ext>
            </a:extLst>
          </p:cNvPr>
          <p:cNvCxnSpPr>
            <a:cxnSpLocks/>
          </p:cNvCxnSpPr>
          <p:nvPr/>
        </p:nvCxnSpPr>
        <p:spPr>
          <a:xfrm flipV="1">
            <a:off x="4953708" y="656331"/>
            <a:ext cx="0" cy="2600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rma libre: forma 12">
            <a:extLst>
              <a:ext uri="{FF2B5EF4-FFF2-40B4-BE49-F238E27FC236}">
                <a16:creationId xmlns:a16="http://schemas.microsoft.com/office/drawing/2014/main" xmlns="" id="{56540D09-51D9-4056-9D91-47B3404D9476}"/>
              </a:ext>
            </a:extLst>
          </p:cNvPr>
          <p:cNvSpPr/>
          <p:nvPr/>
        </p:nvSpPr>
        <p:spPr>
          <a:xfrm>
            <a:off x="4080015" y="32447"/>
            <a:ext cx="1760908" cy="755180"/>
          </a:xfrm>
          <a:custGeom>
            <a:avLst/>
            <a:gdLst>
              <a:gd name="connsiteX0" fmla="*/ 0 w 1760908"/>
              <a:gd name="connsiteY0" fmla="*/ 0 h 880454"/>
              <a:gd name="connsiteX1" fmla="*/ 1760908 w 1760908"/>
              <a:gd name="connsiteY1" fmla="*/ 0 h 880454"/>
              <a:gd name="connsiteX2" fmla="*/ 1760908 w 1760908"/>
              <a:gd name="connsiteY2" fmla="*/ 880454 h 880454"/>
              <a:gd name="connsiteX3" fmla="*/ 0 w 1760908"/>
              <a:gd name="connsiteY3" fmla="*/ 880454 h 880454"/>
              <a:gd name="connsiteX4" fmla="*/ 0 w 1760908"/>
              <a:gd name="connsiteY4" fmla="*/ 0 h 8804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0908" h="880454">
                <a:moveTo>
                  <a:pt x="0" y="0"/>
                </a:moveTo>
                <a:lnTo>
                  <a:pt x="1760908" y="0"/>
                </a:lnTo>
                <a:lnTo>
                  <a:pt x="1760908" y="880454"/>
                </a:lnTo>
                <a:lnTo>
                  <a:pt x="0" y="88045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891" tIns="8891" rIns="8891" bIns="8891" numCol="1" spcCol="1270" anchor="ctr" anchorCtr="0">
            <a:noAutofit/>
          </a:bodyPr>
          <a:lstStyle/>
          <a:p>
            <a:pPr algn="ctr" defTabSz="62226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100" dirty="0">
                <a:solidFill>
                  <a:prstClr val="white"/>
                </a:solidFill>
                <a:latin typeface="Candara" panose="020E0502030303020204" pitchFamily="34" charset="0"/>
              </a:rPr>
              <a:t>Responsables de </a:t>
            </a:r>
            <a:br>
              <a:rPr lang="es-ES" sz="1100" dirty="0">
                <a:solidFill>
                  <a:prstClr val="white"/>
                </a:solidFill>
                <a:latin typeface="Candara" panose="020E0502030303020204" pitchFamily="34" charset="0"/>
              </a:rPr>
            </a:br>
            <a:r>
              <a:rPr lang="es-ES" sz="1100" dirty="0">
                <a:solidFill>
                  <a:prstClr val="white"/>
                </a:solidFill>
                <a:latin typeface="Candara" panose="020E0502030303020204" pitchFamily="34" charset="0"/>
              </a:rPr>
              <a:t>Componente 1, 2 y 3</a:t>
            </a:r>
          </a:p>
        </p:txBody>
      </p:sp>
      <p:sp>
        <p:nvSpPr>
          <p:cNvPr id="14" name="Forma libre: forma 13">
            <a:extLst>
              <a:ext uri="{FF2B5EF4-FFF2-40B4-BE49-F238E27FC236}">
                <a16:creationId xmlns:a16="http://schemas.microsoft.com/office/drawing/2014/main" xmlns="" id="{8273BE63-7C86-47CA-872B-AF63C47A9268}"/>
              </a:ext>
            </a:extLst>
          </p:cNvPr>
          <p:cNvSpPr/>
          <p:nvPr/>
        </p:nvSpPr>
        <p:spPr>
          <a:xfrm>
            <a:off x="22651" y="1105708"/>
            <a:ext cx="2351583" cy="777600"/>
          </a:xfrm>
          <a:custGeom>
            <a:avLst/>
            <a:gdLst>
              <a:gd name="connsiteX0" fmla="*/ 0 w 2248856"/>
              <a:gd name="connsiteY0" fmla="*/ 0 h 880454"/>
              <a:gd name="connsiteX1" fmla="*/ 2248856 w 2248856"/>
              <a:gd name="connsiteY1" fmla="*/ 0 h 880454"/>
              <a:gd name="connsiteX2" fmla="*/ 2248856 w 2248856"/>
              <a:gd name="connsiteY2" fmla="*/ 880454 h 880454"/>
              <a:gd name="connsiteX3" fmla="*/ 0 w 2248856"/>
              <a:gd name="connsiteY3" fmla="*/ 880454 h 880454"/>
              <a:gd name="connsiteX4" fmla="*/ 0 w 2248856"/>
              <a:gd name="connsiteY4" fmla="*/ 0 h 8804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48856" h="880454">
                <a:moveTo>
                  <a:pt x="0" y="0"/>
                </a:moveTo>
                <a:lnTo>
                  <a:pt x="2248856" y="0"/>
                </a:lnTo>
                <a:lnTo>
                  <a:pt x="2248856" y="880454"/>
                </a:lnTo>
                <a:lnTo>
                  <a:pt x="0" y="88045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891" tIns="8891" rIns="8891" bIns="8891" numCol="1" spcCol="1270" anchor="ctr" anchorCtr="0">
            <a:noAutofit/>
          </a:bodyPr>
          <a:lstStyle/>
          <a:p>
            <a:pPr algn="ctr" defTabSz="62226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PE" sz="1000" dirty="0">
                <a:solidFill>
                  <a:prstClr val="white"/>
                </a:solidFill>
                <a:latin typeface="Candara" panose="020E0502030303020204" pitchFamily="34" charset="0"/>
              </a:rPr>
              <a:t>Líder Funcional </a:t>
            </a:r>
          </a:p>
          <a:p>
            <a:pPr algn="ctr" defTabSz="62226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PE" sz="1000" dirty="0">
                <a:solidFill>
                  <a:prstClr val="white"/>
                </a:solidFill>
                <a:latin typeface="Candara" panose="020E0502030303020204" pitchFamily="34" charset="0"/>
              </a:rPr>
              <a:t>Procesos asociados a la Fase de Formulación y Evaluación Ex Ante y a la Gestión de Activos </a:t>
            </a:r>
            <a:endParaRPr lang="es-ES" sz="1000" dirty="0">
              <a:solidFill>
                <a:prstClr val="white"/>
              </a:solidFill>
              <a:latin typeface="Candara" panose="020E0502030303020204" pitchFamily="34" charset="0"/>
            </a:endParaRPr>
          </a:p>
        </p:txBody>
      </p:sp>
      <p:sp>
        <p:nvSpPr>
          <p:cNvPr id="15" name="Forma libre: forma 14">
            <a:extLst>
              <a:ext uri="{FF2B5EF4-FFF2-40B4-BE49-F238E27FC236}">
                <a16:creationId xmlns:a16="http://schemas.microsoft.com/office/drawing/2014/main" xmlns="" id="{9EF66F16-5C9F-44E8-AE8C-DD037A0BE4BC}"/>
              </a:ext>
            </a:extLst>
          </p:cNvPr>
          <p:cNvSpPr/>
          <p:nvPr/>
        </p:nvSpPr>
        <p:spPr>
          <a:xfrm>
            <a:off x="2536405" y="1105708"/>
            <a:ext cx="2352000" cy="777600"/>
          </a:xfrm>
          <a:custGeom>
            <a:avLst/>
            <a:gdLst>
              <a:gd name="connsiteX0" fmla="*/ 0 w 2101661"/>
              <a:gd name="connsiteY0" fmla="*/ 0 h 880454"/>
              <a:gd name="connsiteX1" fmla="*/ 2101661 w 2101661"/>
              <a:gd name="connsiteY1" fmla="*/ 0 h 880454"/>
              <a:gd name="connsiteX2" fmla="*/ 2101661 w 2101661"/>
              <a:gd name="connsiteY2" fmla="*/ 880454 h 880454"/>
              <a:gd name="connsiteX3" fmla="*/ 0 w 2101661"/>
              <a:gd name="connsiteY3" fmla="*/ 880454 h 880454"/>
              <a:gd name="connsiteX4" fmla="*/ 0 w 2101661"/>
              <a:gd name="connsiteY4" fmla="*/ 0 h 8804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01661" h="880454">
                <a:moveTo>
                  <a:pt x="0" y="0"/>
                </a:moveTo>
                <a:lnTo>
                  <a:pt x="2101661" y="0"/>
                </a:lnTo>
                <a:lnTo>
                  <a:pt x="2101661" y="880454"/>
                </a:lnTo>
                <a:lnTo>
                  <a:pt x="0" y="88045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891" tIns="8891" rIns="8891" bIns="8891" numCol="1" spcCol="1270" anchor="ctr" anchorCtr="0">
            <a:noAutofit/>
          </a:bodyPr>
          <a:lstStyle/>
          <a:p>
            <a:pPr algn="ctr" defTabSz="62226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000" dirty="0">
                <a:solidFill>
                  <a:prstClr val="white"/>
                </a:solidFill>
                <a:latin typeface="Candara" panose="020E0502030303020204" pitchFamily="34" charset="0"/>
              </a:rPr>
              <a:t> Líder Funcional  </a:t>
            </a:r>
          </a:p>
          <a:p>
            <a:pPr algn="ctr" defTabSz="62226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000" dirty="0">
                <a:solidFill>
                  <a:prstClr val="white"/>
                </a:solidFill>
                <a:latin typeface="Candara" panose="020E0502030303020204" pitchFamily="34" charset="0"/>
              </a:rPr>
              <a:t>Procesos asociados a la </a:t>
            </a:r>
            <a:r>
              <a:rPr lang="es-ES" sz="1000" dirty="0">
                <a:solidFill>
                  <a:srgbClr val="FFFF00"/>
                </a:solidFill>
                <a:latin typeface="Candara" panose="020E0502030303020204" pitchFamily="34" charset="0"/>
              </a:rPr>
              <a:t>Programación y de la Gestión de la Política de Inversión Pública</a:t>
            </a:r>
          </a:p>
        </p:txBody>
      </p:sp>
      <p:sp>
        <p:nvSpPr>
          <p:cNvPr id="16" name="Forma libre: forma 15">
            <a:extLst>
              <a:ext uri="{FF2B5EF4-FFF2-40B4-BE49-F238E27FC236}">
                <a16:creationId xmlns:a16="http://schemas.microsoft.com/office/drawing/2014/main" xmlns="" id="{0EF59888-A24B-4BCD-8B78-B8E7C82D094D}"/>
              </a:ext>
            </a:extLst>
          </p:cNvPr>
          <p:cNvSpPr/>
          <p:nvPr/>
        </p:nvSpPr>
        <p:spPr>
          <a:xfrm>
            <a:off x="5050579" y="1105708"/>
            <a:ext cx="2352000" cy="777600"/>
          </a:xfrm>
          <a:custGeom>
            <a:avLst/>
            <a:gdLst>
              <a:gd name="connsiteX0" fmla="*/ 0 w 2067271"/>
              <a:gd name="connsiteY0" fmla="*/ 0 h 880454"/>
              <a:gd name="connsiteX1" fmla="*/ 2067271 w 2067271"/>
              <a:gd name="connsiteY1" fmla="*/ 0 h 880454"/>
              <a:gd name="connsiteX2" fmla="*/ 2067271 w 2067271"/>
              <a:gd name="connsiteY2" fmla="*/ 880454 h 880454"/>
              <a:gd name="connsiteX3" fmla="*/ 0 w 2067271"/>
              <a:gd name="connsiteY3" fmla="*/ 880454 h 880454"/>
              <a:gd name="connsiteX4" fmla="*/ 0 w 2067271"/>
              <a:gd name="connsiteY4" fmla="*/ 0 h 8804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67271" h="880454">
                <a:moveTo>
                  <a:pt x="0" y="0"/>
                </a:moveTo>
                <a:lnTo>
                  <a:pt x="2067271" y="0"/>
                </a:lnTo>
                <a:lnTo>
                  <a:pt x="2067271" y="880454"/>
                </a:lnTo>
                <a:lnTo>
                  <a:pt x="0" y="88045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891" tIns="8891" rIns="8891" bIns="8891" numCol="1" spcCol="1270" anchor="ctr" anchorCtr="0">
            <a:noAutofit/>
          </a:bodyPr>
          <a:lstStyle/>
          <a:p>
            <a:pPr algn="ctr" defTabSz="62226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000" dirty="0">
                <a:solidFill>
                  <a:prstClr val="white"/>
                </a:solidFill>
                <a:latin typeface="Candara" panose="020E0502030303020204" pitchFamily="34" charset="0"/>
              </a:rPr>
              <a:t>Líder Funcional </a:t>
            </a:r>
          </a:p>
          <a:p>
            <a:pPr algn="ctr" defTabSz="62226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000" dirty="0">
                <a:solidFill>
                  <a:prstClr val="white"/>
                </a:solidFill>
                <a:latin typeface="Candara" panose="020E0502030303020204" pitchFamily="34" charset="0"/>
              </a:rPr>
              <a:t>Procesos asociados a la fase de Ejecución</a:t>
            </a:r>
          </a:p>
        </p:txBody>
      </p:sp>
      <p:sp>
        <p:nvSpPr>
          <p:cNvPr id="17" name="Forma libre: forma 16">
            <a:extLst>
              <a:ext uri="{FF2B5EF4-FFF2-40B4-BE49-F238E27FC236}">
                <a16:creationId xmlns:a16="http://schemas.microsoft.com/office/drawing/2014/main" xmlns="" id="{58115FA4-7E01-4E74-9947-45275E1E7BA1}"/>
              </a:ext>
            </a:extLst>
          </p:cNvPr>
          <p:cNvSpPr/>
          <p:nvPr/>
        </p:nvSpPr>
        <p:spPr>
          <a:xfrm>
            <a:off x="7564752" y="1105708"/>
            <a:ext cx="2352000" cy="777600"/>
          </a:xfrm>
          <a:custGeom>
            <a:avLst/>
            <a:gdLst>
              <a:gd name="connsiteX0" fmla="*/ 0 w 1760908"/>
              <a:gd name="connsiteY0" fmla="*/ 0 h 880454"/>
              <a:gd name="connsiteX1" fmla="*/ 1760908 w 1760908"/>
              <a:gd name="connsiteY1" fmla="*/ 0 h 880454"/>
              <a:gd name="connsiteX2" fmla="*/ 1760908 w 1760908"/>
              <a:gd name="connsiteY2" fmla="*/ 880454 h 880454"/>
              <a:gd name="connsiteX3" fmla="*/ 0 w 1760908"/>
              <a:gd name="connsiteY3" fmla="*/ 880454 h 880454"/>
              <a:gd name="connsiteX4" fmla="*/ 0 w 1760908"/>
              <a:gd name="connsiteY4" fmla="*/ 0 h 8804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0908" h="880454">
                <a:moveTo>
                  <a:pt x="0" y="0"/>
                </a:moveTo>
                <a:lnTo>
                  <a:pt x="1760908" y="0"/>
                </a:lnTo>
                <a:lnTo>
                  <a:pt x="1760908" y="880454"/>
                </a:lnTo>
                <a:lnTo>
                  <a:pt x="0" y="88045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891" tIns="8891" rIns="8891" bIns="8891" numCol="1" spcCol="1270" anchor="ctr" anchorCtr="0">
            <a:noAutofit/>
          </a:bodyPr>
          <a:lstStyle/>
          <a:p>
            <a:pPr algn="ctr" defTabSz="62226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000" dirty="0">
                <a:solidFill>
                  <a:prstClr val="white"/>
                </a:solidFill>
                <a:latin typeface="Candara" panose="020E0502030303020204" pitchFamily="34" charset="0"/>
              </a:rPr>
              <a:t>Líder  Funcional </a:t>
            </a:r>
          </a:p>
          <a:p>
            <a:pPr algn="ctr" defTabSz="62226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000" dirty="0">
                <a:solidFill>
                  <a:prstClr val="white"/>
                </a:solidFill>
                <a:latin typeface="Candara" panose="020E0502030303020204" pitchFamily="34" charset="0"/>
              </a:rPr>
              <a:t>Procesos asociados a la Fase de Funcionamiento </a:t>
            </a:r>
          </a:p>
        </p:txBody>
      </p:sp>
      <p:sp>
        <p:nvSpPr>
          <p:cNvPr id="36" name="Flecha: hacia abajo 35">
            <a:extLst>
              <a:ext uri="{FF2B5EF4-FFF2-40B4-BE49-F238E27FC236}">
                <a16:creationId xmlns:a16="http://schemas.microsoft.com/office/drawing/2014/main" xmlns="" id="{BF799267-CDB6-4D79-BFBD-9BC91C3BC80D}"/>
              </a:ext>
            </a:extLst>
          </p:cNvPr>
          <p:cNvSpPr/>
          <p:nvPr/>
        </p:nvSpPr>
        <p:spPr>
          <a:xfrm>
            <a:off x="1065144" y="1916832"/>
            <a:ext cx="266595" cy="192000"/>
          </a:xfrm>
          <a:prstGeom prst="down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54" eaLnBrk="0" fontAlgn="base" hangingPunct="0">
              <a:spcBef>
                <a:spcPct val="0"/>
              </a:spcBef>
              <a:spcAft>
                <a:spcPct val="0"/>
              </a:spcAft>
            </a:pPr>
            <a:endParaRPr lang="es-PE" sz="110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7" name="Flecha: hacia abajo 36">
            <a:extLst>
              <a:ext uri="{FF2B5EF4-FFF2-40B4-BE49-F238E27FC236}">
                <a16:creationId xmlns:a16="http://schemas.microsoft.com/office/drawing/2014/main" xmlns="" id="{2D17AB54-18EF-4130-B708-FBE68246F15C}"/>
              </a:ext>
            </a:extLst>
          </p:cNvPr>
          <p:cNvSpPr/>
          <p:nvPr/>
        </p:nvSpPr>
        <p:spPr>
          <a:xfrm>
            <a:off x="3575741" y="1916832"/>
            <a:ext cx="266595" cy="192000"/>
          </a:xfrm>
          <a:prstGeom prst="down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54" eaLnBrk="0" fontAlgn="base" hangingPunct="0">
              <a:spcBef>
                <a:spcPct val="0"/>
              </a:spcBef>
              <a:spcAft>
                <a:spcPct val="0"/>
              </a:spcAft>
            </a:pPr>
            <a:endParaRPr lang="es-PE" sz="110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8" name="Flecha: hacia abajo 37">
            <a:extLst>
              <a:ext uri="{FF2B5EF4-FFF2-40B4-BE49-F238E27FC236}">
                <a16:creationId xmlns:a16="http://schemas.microsoft.com/office/drawing/2014/main" xmlns="" id="{B6B5398E-B322-4E25-804D-B79643404C41}"/>
              </a:ext>
            </a:extLst>
          </p:cNvPr>
          <p:cNvSpPr/>
          <p:nvPr/>
        </p:nvSpPr>
        <p:spPr>
          <a:xfrm>
            <a:off x="6087605" y="1916832"/>
            <a:ext cx="266595" cy="192000"/>
          </a:xfrm>
          <a:prstGeom prst="down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54" eaLnBrk="0" fontAlgn="base" hangingPunct="0">
              <a:spcBef>
                <a:spcPct val="0"/>
              </a:spcBef>
              <a:spcAft>
                <a:spcPct val="0"/>
              </a:spcAft>
            </a:pPr>
            <a:endParaRPr lang="es-PE" sz="110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9" name="Flecha: hacia abajo 38">
            <a:extLst>
              <a:ext uri="{FF2B5EF4-FFF2-40B4-BE49-F238E27FC236}">
                <a16:creationId xmlns:a16="http://schemas.microsoft.com/office/drawing/2014/main" xmlns="" id="{F3712238-C4EC-4B02-AFFB-AFF866CAC53D}"/>
              </a:ext>
            </a:extLst>
          </p:cNvPr>
          <p:cNvSpPr/>
          <p:nvPr/>
        </p:nvSpPr>
        <p:spPr>
          <a:xfrm>
            <a:off x="8589617" y="1916832"/>
            <a:ext cx="266595" cy="192000"/>
          </a:xfrm>
          <a:prstGeom prst="down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54" eaLnBrk="0" fontAlgn="base" hangingPunct="0">
              <a:spcBef>
                <a:spcPct val="0"/>
              </a:spcBef>
              <a:spcAft>
                <a:spcPct val="0"/>
              </a:spcAft>
            </a:pPr>
            <a:endParaRPr lang="es-PE" sz="1100" dirty="0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44" name="Conector recto 43">
            <a:extLst>
              <a:ext uri="{FF2B5EF4-FFF2-40B4-BE49-F238E27FC236}">
                <a16:creationId xmlns:a16="http://schemas.microsoft.com/office/drawing/2014/main" xmlns="" id="{96A1C190-BE91-4049-ABA9-C7DCD5D00D54}"/>
              </a:ext>
            </a:extLst>
          </p:cNvPr>
          <p:cNvCxnSpPr>
            <a:cxnSpLocks/>
          </p:cNvCxnSpPr>
          <p:nvPr/>
        </p:nvCxnSpPr>
        <p:spPr>
          <a:xfrm flipV="1">
            <a:off x="39517" y="5178714"/>
            <a:ext cx="12080915" cy="44495"/>
          </a:xfrm>
          <a:prstGeom prst="line">
            <a:avLst/>
          </a:prstGeom>
          <a:ln w="28575">
            <a:solidFill>
              <a:srgbClr val="008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uadroTexto 29">
            <a:extLst>
              <a:ext uri="{FF2B5EF4-FFF2-40B4-BE49-F238E27FC236}">
                <a16:creationId xmlns:a16="http://schemas.microsoft.com/office/drawing/2014/main" xmlns="" id="{618AEE49-95A3-48F1-887E-2FC2B054873F}"/>
              </a:ext>
            </a:extLst>
          </p:cNvPr>
          <p:cNvSpPr txBox="1"/>
          <p:nvPr/>
        </p:nvSpPr>
        <p:spPr>
          <a:xfrm>
            <a:off x="22649" y="2443382"/>
            <a:ext cx="2352000" cy="86177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defTabSz="91435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1000" dirty="0">
                <a:latin typeface="Candara" panose="020E0502030303020204" pitchFamily="34" charset="0"/>
                <a:cs typeface="Arial" panose="020B0604020202020204" pitchFamily="34" charset="0"/>
              </a:rPr>
              <a:t>2 Analistas de requerimientos (funcionales y no funcionales)</a:t>
            </a:r>
          </a:p>
          <a:p>
            <a:pPr defTabSz="91435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1000" dirty="0">
                <a:latin typeface="Candara" panose="020E0502030303020204" pitchFamily="34" charset="0"/>
                <a:cs typeface="Arial" panose="020B0604020202020204" pitchFamily="34" charset="0"/>
              </a:rPr>
              <a:t>2 Analistas de sistemas</a:t>
            </a:r>
          </a:p>
          <a:p>
            <a:pPr defTabSz="91435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1000" dirty="0">
                <a:latin typeface="Candara" panose="020E0502030303020204" pitchFamily="34" charset="0"/>
                <a:cs typeface="Arial" panose="020B0604020202020204" pitchFamily="34" charset="0"/>
              </a:rPr>
              <a:t>2 Analistas técnico (Diseñadores)</a:t>
            </a:r>
          </a:p>
          <a:p>
            <a:pPr defTabSz="91435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1000" dirty="0">
                <a:latin typeface="Candara" panose="020E0502030303020204" pitchFamily="34" charset="0"/>
                <a:cs typeface="Arial" panose="020B0604020202020204" pitchFamily="34" charset="0"/>
              </a:rPr>
              <a:t>2 Analistas de prototipos</a:t>
            </a:r>
          </a:p>
        </p:txBody>
      </p:sp>
      <p:sp>
        <p:nvSpPr>
          <p:cNvPr id="23" name="Flecha: hacia la izquierda 22">
            <a:extLst>
              <a:ext uri="{FF2B5EF4-FFF2-40B4-BE49-F238E27FC236}">
                <a16:creationId xmlns:a16="http://schemas.microsoft.com/office/drawing/2014/main" xmlns="" id="{12848C33-D791-4FD4-81C0-B311CF3DE42E}"/>
              </a:ext>
            </a:extLst>
          </p:cNvPr>
          <p:cNvSpPr/>
          <p:nvPr/>
        </p:nvSpPr>
        <p:spPr>
          <a:xfrm>
            <a:off x="9949103" y="2930301"/>
            <a:ext cx="144927" cy="197771"/>
          </a:xfrm>
          <a:prstGeom prst="left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54" eaLnBrk="0" fontAlgn="base" hangingPunct="0">
              <a:spcBef>
                <a:spcPct val="0"/>
              </a:spcBef>
              <a:spcAft>
                <a:spcPct val="0"/>
              </a:spcAft>
            </a:pPr>
            <a:endParaRPr lang="es-PE" sz="100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xmlns="" id="{D12C5803-6E93-4D68-86FF-8F8DFAE13066}"/>
              </a:ext>
            </a:extLst>
          </p:cNvPr>
          <p:cNvSpPr txBox="1"/>
          <p:nvPr/>
        </p:nvSpPr>
        <p:spPr>
          <a:xfrm>
            <a:off x="2617493" y="4218093"/>
            <a:ext cx="4866172" cy="911931"/>
          </a:xfrm>
          <a:prstGeom prst="rect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891" tIns="8891" rIns="8891" bIns="8891" numCol="1" spcCol="1270" anchor="ctr" anchorCtr="0">
            <a:noAutofit/>
          </a:bodyPr>
          <a:lstStyle>
            <a:defPPr>
              <a:defRPr lang="es-PE"/>
            </a:defPPr>
            <a:lvl1pPr algn="ctr" defTabSz="622284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000">
                <a:solidFill>
                  <a:prstClr val="white"/>
                </a:solidFill>
                <a:latin typeface="Candara" panose="020E0502030303020204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l"/>
            <a:r>
              <a:rPr lang="es-MX" sz="900" b="1" u="sng" dirty="0"/>
              <a:t>Especialistas de integración intersistémica y </a:t>
            </a:r>
            <a:r>
              <a:rPr lang="es-MX" sz="900" b="1" u="sng" dirty="0"/>
              <a:t>extrasistémica</a:t>
            </a:r>
            <a:endParaRPr lang="es-MX" sz="900" b="1" u="sng" dirty="0"/>
          </a:p>
          <a:p>
            <a:pPr algn="l"/>
            <a:r>
              <a:rPr lang="es-MX" sz="900" dirty="0"/>
              <a:t>1  Especialista de Planeamiento</a:t>
            </a:r>
          </a:p>
          <a:p>
            <a:pPr algn="l"/>
            <a:r>
              <a:rPr lang="es-MX" sz="900" dirty="0"/>
              <a:t>1 Especialista de Presupuesto</a:t>
            </a:r>
          </a:p>
          <a:p>
            <a:pPr algn="l"/>
            <a:r>
              <a:rPr lang="es-MX" sz="900" dirty="0"/>
              <a:t>1 Especialista de Abastecimiento-Obras</a:t>
            </a:r>
          </a:p>
          <a:p>
            <a:pPr algn="l"/>
            <a:r>
              <a:rPr lang="es-MX" sz="900" dirty="0"/>
              <a:t>1 Especialista de Abastecimiento-Servicios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41C64ADE-4B41-357E-5C15-E40D8C803E75}"/>
              </a:ext>
            </a:extLst>
          </p:cNvPr>
          <p:cNvSpPr txBox="1"/>
          <p:nvPr/>
        </p:nvSpPr>
        <p:spPr>
          <a:xfrm>
            <a:off x="2536405" y="2443382"/>
            <a:ext cx="2352000" cy="86177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defTabSz="91435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1000" dirty="0">
                <a:solidFill>
                  <a:srgbClr val="FF0000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2 Analistas de requerimientos (funcionales y no funcionales)</a:t>
            </a:r>
          </a:p>
          <a:p>
            <a:pPr defTabSz="91435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1000" dirty="0">
                <a:latin typeface="Candara" panose="020E0502030303020204" pitchFamily="34" charset="0"/>
                <a:cs typeface="Arial" panose="020B0604020202020204" pitchFamily="34" charset="0"/>
              </a:rPr>
              <a:t>3 Analistas de sistemas</a:t>
            </a:r>
          </a:p>
          <a:p>
            <a:pPr defTabSz="91435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1000" dirty="0">
                <a:latin typeface="Candara" panose="020E0502030303020204" pitchFamily="34" charset="0"/>
                <a:cs typeface="Arial" panose="020B0604020202020204" pitchFamily="34" charset="0"/>
              </a:rPr>
              <a:t>3 Analistas técnico (Diseñadores)</a:t>
            </a:r>
          </a:p>
          <a:p>
            <a:pPr defTabSz="91435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1000" dirty="0">
                <a:latin typeface="Candara" panose="020E0502030303020204" pitchFamily="34" charset="0"/>
                <a:cs typeface="Arial" panose="020B0604020202020204" pitchFamily="34" charset="0"/>
              </a:rPr>
              <a:t>3 Analistas de prototipos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0A75CF32-1AD9-C1D0-17B0-8A7EC4D82161}"/>
              </a:ext>
            </a:extLst>
          </p:cNvPr>
          <p:cNvSpPr txBox="1"/>
          <p:nvPr/>
        </p:nvSpPr>
        <p:spPr>
          <a:xfrm>
            <a:off x="5050579" y="2443382"/>
            <a:ext cx="2352000" cy="86177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defTabSz="91435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1000" dirty="0">
                <a:latin typeface="Candara" panose="020E0502030303020204" pitchFamily="34" charset="0"/>
                <a:cs typeface="Arial" panose="020B0604020202020204" pitchFamily="34" charset="0"/>
              </a:rPr>
              <a:t>3 Analistas de requerimientos (funcionales y no funcionales)</a:t>
            </a:r>
          </a:p>
          <a:p>
            <a:pPr defTabSz="91435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1000" dirty="0">
                <a:latin typeface="Candara" panose="020E0502030303020204" pitchFamily="34" charset="0"/>
                <a:cs typeface="Arial" panose="020B0604020202020204" pitchFamily="34" charset="0"/>
              </a:rPr>
              <a:t>3 Analistas de sistemas</a:t>
            </a:r>
          </a:p>
          <a:p>
            <a:pPr defTabSz="91435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1000" dirty="0">
                <a:latin typeface="Candara" panose="020E0502030303020204" pitchFamily="34" charset="0"/>
                <a:cs typeface="Arial" panose="020B0604020202020204" pitchFamily="34" charset="0"/>
              </a:rPr>
              <a:t>3 Analistas técnico (Diseñadores)</a:t>
            </a:r>
          </a:p>
          <a:p>
            <a:pPr defTabSz="91435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1000" dirty="0">
                <a:latin typeface="Candara" panose="020E0502030303020204" pitchFamily="34" charset="0"/>
                <a:cs typeface="Arial" panose="020B0604020202020204" pitchFamily="34" charset="0"/>
              </a:rPr>
              <a:t>3 Analistas de prototipos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EC201CB0-E6CB-2D76-C595-CB0BF1C43A35}"/>
              </a:ext>
            </a:extLst>
          </p:cNvPr>
          <p:cNvSpPr txBox="1"/>
          <p:nvPr/>
        </p:nvSpPr>
        <p:spPr>
          <a:xfrm>
            <a:off x="7564752" y="2443382"/>
            <a:ext cx="2352000" cy="86177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defTabSz="91435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1000" dirty="0">
                <a:latin typeface="Candara" panose="020E0502030303020204" pitchFamily="34" charset="0"/>
                <a:cs typeface="Arial" panose="020B0604020202020204" pitchFamily="34" charset="0"/>
              </a:rPr>
              <a:t>2 Analistas de requerimientos (funcionales y no funcionales)</a:t>
            </a:r>
          </a:p>
          <a:p>
            <a:pPr defTabSz="91435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1000" dirty="0">
                <a:latin typeface="Candara" panose="020E0502030303020204" pitchFamily="34" charset="0"/>
                <a:cs typeface="Arial" panose="020B0604020202020204" pitchFamily="34" charset="0"/>
              </a:rPr>
              <a:t>2 Analistas de sistemas</a:t>
            </a:r>
          </a:p>
          <a:p>
            <a:pPr defTabSz="91435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1000" dirty="0">
                <a:latin typeface="Candara" panose="020E0502030303020204" pitchFamily="34" charset="0"/>
                <a:cs typeface="Arial" panose="020B0604020202020204" pitchFamily="34" charset="0"/>
              </a:rPr>
              <a:t>2 Analistas técnico (Diseñadores)</a:t>
            </a:r>
          </a:p>
          <a:p>
            <a:pPr defTabSz="91435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1000" dirty="0">
                <a:latin typeface="Candara" panose="020E0502030303020204" pitchFamily="34" charset="0"/>
                <a:cs typeface="Arial" panose="020B0604020202020204" pitchFamily="34" charset="0"/>
              </a:rPr>
              <a:t>2 Analistas de prototipos</a:t>
            </a:r>
          </a:p>
        </p:txBody>
      </p:sp>
      <p:sp>
        <p:nvSpPr>
          <p:cNvPr id="9" name="Flecha: a la izquierda y derecha 8">
            <a:extLst>
              <a:ext uri="{FF2B5EF4-FFF2-40B4-BE49-F238E27FC236}">
                <a16:creationId xmlns:a16="http://schemas.microsoft.com/office/drawing/2014/main" xmlns="" id="{95070FE2-8BB2-E134-33EF-F2F09E519A36}"/>
              </a:ext>
            </a:extLst>
          </p:cNvPr>
          <p:cNvSpPr/>
          <p:nvPr/>
        </p:nvSpPr>
        <p:spPr>
          <a:xfrm>
            <a:off x="7900752" y="4649315"/>
            <a:ext cx="1680000" cy="240000"/>
          </a:xfrm>
          <a:prstGeom prst="leftRightArrow">
            <a:avLst/>
          </a:prstGeom>
          <a:solidFill>
            <a:srgbClr val="0000C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54" eaLnBrk="0" fontAlgn="base" hangingPunct="0">
              <a:spcBef>
                <a:spcPct val="0"/>
              </a:spcBef>
              <a:spcAft>
                <a:spcPct val="0"/>
              </a:spcAft>
            </a:pPr>
            <a:endParaRPr lang="es-PE" sz="140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0" name="Flecha: a la izquierda y derecha 9">
            <a:extLst>
              <a:ext uri="{FF2B5EF4-FFF2-40B4-BE49-F238E27FC236}">
                <a16:creationId xmlns:a16="http://schemas.microsoft.com/office/drawing/2014/main" xmlns="" id="{04460AC9-BEF4-B88E-24F8-BCF6D23EB767}"/>
              </a:ext>
            </a:extLst>
          </p:cNvPr>
          <p:cNvSpPr/>
          <p:nvPr/>
        </p:nvSpPr>
        <p:spPr>
          <a:xfrm>
            <a:off x="358649" y="4649315"/>
            <a:ext cx="1680000" cy="240000"/>
          </a:xfrm>
          <a:prstGeom prst="leftRightArrow">
            <a:avLst/>
          </a:prstGeom>
          <a:solidFill>
            <a:srgbClr val="0000C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54" eaLnBrk="0" fontAlgn="base" hangingPunct="0">
              <a:spcBef>
                <a:spcPct val="0"/>
              </a:spcBef>
              <a:spcAft>
                <a:spcPct val="0"/>
              </a:spcAft>
            </a:pPr>
            <a:endParaRPr lang="es-PE" sz="140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xmlns="" id="{BBE95AAE-EE61-1549-F3B4-4213B3E54E6C}"/>
              </a:ext>
            </a:extLst>
          </p:cNvPr>
          <p:cNvSpPr txBox="1"/>
          <p:nvPr/>
        </p:nvSpPr>
        <p:spPr>
          <a:xfrm>
            <a:off x="39518" y="3375145"/>
            <a:ext cx="9894103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>
            <a:defPPr>
              <a:defRPr lang="es-PE"/>
            </a:defPPr>
            <a:lvl1pPr>
              <a:defRPr sz="1000" b="1">
                <a:latin typeface="Candara" panose="020E0502030303020204" pitchFamily="34" charset="0"/>
              </a:defRPr>
            </a:lvl1pPr>
          </a:lstStyle>
          <a:p>
            <a:pPr defTabSz="91435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dirty="0">
                <a:solidFill>
                  <a:srgbClr val="FF0000"/>
                </a:solidFill>
                <a:cs typeface="Arial" panose="020B0604020202020204" pitchFamily="34" charset="0"/>
              </a:rPr>
              <a:t>3 Analista de información para la gestión de clasificadores y maestros</a:t>
            </a:r>
            <a:r>
              <a:rPr lang="es-MX" dirty="0">
                <a:cs typeface="Arial" panose="020B0604020202020204" pitchFamily="34" charset="0"/>
              </a:rPr>
              <a:t> 		(coordinan con el Arquitecto de Datos)</a:t>
            </a:r>
          </a:p>
          <a:p>
            <a:pPr defTabSz="91435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dirty="0">
                <a:cs typeface="Arial" panose="020B0604020202020204" pitchFamily="34" charset="0"/>
              </a:rPr>
              <a:t>3 Analista de modelos de Información y elementos BIM con gestión de proyectos PMO 	(coordinan con todos los Coordinadores)</a:t>
            </a:r>
          </a:p>
          <a:p>
            <a:pPr defTabSz="91435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dirty="0">
                <a:cs typeface="Arial" panose="020B0604020202020204" pitchFamily="34" charset="0"/>
              </a:rPr>
              <a:t>3 Analista de datos (Inteligencia artificial)				(coordinan con todos los Coordinadores)</a:t>
            </a:r>
          </a:p>
          <a:p>
            <a:pPr defTabSz="91435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dirty="0">
                <a:cs typeface="Arial" panose="020B0604020202020204" pitchFamily="34" charset="0"/>
              </a:rPr>
              <a:t>3 Analista para información geoespacial			                                  (coordinan con todos los Coordinadores)</a:t>
            </a:r>
          </a:p>
        </p:txBody>
      </p:sp>
      <p:sp>
        <p:nvSpPr>
          <p:cNvPr id="45" name="Rectángulo: esquinas redondeadas 44">
            <a:extLst>
              <a:ext uri="{FF2B5EF4-FFF2-40B4-BE49-F238E27FC236}">
                <a16:creationId xmlns:a16="http://schemas.microsoft.com/office/drawing/2014/main" xmlns="" id="{B9211D5C-0F42-AB2E-37E6-1F4F78B44732}"/>
              </a:ext>
            </a:extLst>
          </p:cNvPr>
          <p:cNvSpPr/>
          <p:nvPr/>
        </p:nvSpPr>
        <p:spPr>
          <a:xfrm>
            <a:off x="10175217" y="2313282"/>
            <a:ext cx="1920000" cy="349079"/>
          </a:xfrm>
          <a:prstGeom prst="roundRect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891" tIns="8891" rIns="8891" bIns="8891" numCol="1" spcCol="1270" anchor="ctr" anchorCtr="0">
            <a:noAutofit/>
          </a:bodyPr>
          <a:lstStyle/>
          <a:p>
            <a:pPr algn="ctr" defTabSz="62226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900" dirty="0">
                <a:solidFill>
                  <a:prstClr val="white"/>
                </a:solidFill>
                <a:latin typeface="Candara" panose="020E0502030303020204" pitchFamily="34" charset="0"/>
              </a:rPr>
              <a:t>1 Coordinador de procesos y reglas de negocio </a:t>
            </a:r>
            <a:endParaRPr lang="es-PE" sz="900" dirty="0">
              <a:solidFill>
                <a:prstClr val="white"/>
              </a:solidFill>
              <a:latin typeface="Candara" panose="020E0502030303020204" pitchFamily="34" charset="0"/>
            </a:endParaRPr>
          </a:p>
        </p:txBody>
      </p:sp>
      <p:sp>
        <p:nvSpPr>
          <p:cNvPr id="55" name="Rectángulo: esquinas redondeadas 54">
            <a:extLst>
              <a:ext uri="{FF2B5EF4-FFF2-40B4-BE49-F238E27FC236}">
                <a16:creationId xmlns:a16="http://schemas.microsoft.com/office/drawing/2014/main" xmlns="" id="{6C7B53C9-789E-E76E-75C4-08F5EA221D0D}"/>
              </a:ext>
            </a:extLst>
          </p:cNvPr>
          <p:cNvSpPr/>
          <p:nvPr/>
        </p:nvSpPr>
        <p:spPr>
          <a:xfrm>
            <a:off x="10175217" y="2685044"/>
            <a:ext cx="1920000" cy="278853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5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900" b="1" dirty="0">
                <a:solidFill>
                  <a:srgbClr val="FF0000"/>
                </a:solidFill>
                <a:latin typeface="Calibri"/>
              </a:rPr>
              <a:t>1 Coordinador de Requerimientos Funcionales y No Funcionales</a:t>
            </a:r>
            <a:endParaRPr lang="es-PE" sz="900" b="1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61" name="Rectángulo: esquinas redondeadas 60">
            <a:extLst>
              <a:ext uri="{FF2B5EF4-FFF2-40B4-BE49-F238E27FC236}">
                <a16:creationId xmlns:a16="http://schemas.microsoft.com/office/drawing/2014/main" xmlns="" id="{62BBB501-F977-FB71-C17B-31ED06C686E0}"/>
              </a:ext>
            </a:extLst>
          </p:cNvPr>
          <p:cNvSpPr/>
          <p:nvPr/>
        </p:nvSpPr>
        <p:spPr>
          <a:xfrm>
            <a:off x="10175217" y="2986583"/>
            <a:ext cx="1920000" cy="1680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5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900" b="1" dirty="0">
                <a:solidFill>
                  <a:schemeClr val="tx1"/>
                </a:solidFill>
                <a:latin typeface="Calibri"/>
              </a:rPr>
              <a:t>1 Coordinador del Análisis sistemas</a:t>
            </a:r>
            <a:endParaRPr lang="es-PE" sz="900" b="1" dirty="0">
              <a:solidFill>
                <a:schemeClr val="tx1"/>
              </a:solidFill>
              <a:latin typeface="Calibri"/>
            </a:endParaRPr>
          </a:p>
        </p:txBody>
      </p:sp>
      <p:sp>
        <p:nvSpPr>
          <p:cNvPr id="62" name="Rectángulo: esquinas redondeadas 61">
            <a:extLst>
              <a:ext uri="{FF2B5EF4-FFF2-40B4-BE49-F238E27FC236}">
                <a16:creationId xmlns:a16="http://schemas.microsoft.com/office/drawing/2014/main" xmlns="" id="{7088DCC9-1865-838C-E14F-42AA371FCF62}"/>
              </a:ext>
            </a:extLst>
          </p:cNvPr>
          <p:cNvSpPr/>
          <p:nvPr/>
        </p:nvSpPr>
        <p:spPr>
          <a:xfrm>
            <a:off x="10175217" y="3177268"/>
            <a:ext cx="1920000" cy="1680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5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900" b="1" dirty="0">
                <a:solidFill>
                  <a:schemeClr val="tx1"/>
                </a:solidFill>
                <a:latin typeface="Calibri"/>
              </a:rPr>
              <a:t>1 Coordinador del Análisis Técnico</a:t>
            </a:r>
            <a:endParaRPr lang="es-PE" sz="900" b="1" dirty="0">
              <a:solidFill>
                <a:schemeClr val="tx1"/>
              </a:solidFill>
              <a:latin typeface="Calibri"/>
            </a:endParaRPr>
          </a:p>
        </p:txBody>
      </p:sp>
      <p:sp>
        <p:nvSpPr>
          <p:cNvPr id="63" name="Rectángulo: esquinas redondeadas 62">
            <a:extLst>
              <a:ext uri="{FF2B5EF4-FFF2-40B4-BE49-F238E27FC236}">
                <a16:creationId xmlns:a16="http://schemas.microsoft.com/office/drawing/2014/main" xmlns="" id="{74B16ACF-5B43-529A-5119-337B58A32147}"/>
              </a:ext>
            </a:extLst>
          </p:cNvPr>
          <p:cNvSpPr/>
          <p:nvPr/>
        </p:nvSpPr>
        <p:spPr>
          <a:xfrm>
            <a:off x="10184368" y="1394470"/>
            <a:ext cx="1096101" cy="19304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5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900" b="1" dirty="0">
                <a:solidFill>
                  <a:schemeClr val="tx1"/>
                </a:solidFill>
                <a:latin typeface="Calibri"/>
              </a:rPr>
              <a:t>Coordinador C2</a:t>
            </a:r>
            <a:endParaRPr lang="es-PE" sz="900" b="1" dirty="0">
              <a:solidFill>
                <a:schemeClr val="tx1"/>
              </a:solidFill>
              <a:latin typeface="Calibri"/>
            </a:endParaRPr>
          </a:p>
        </p:txBody>
      </p:sp>
      <p:sp>
        <p:nvSpPr>
          <p:cNvPr id="65" name="Rectángulo: esquinas redondeadas 64">
            <a:extLst>
              <a:ext uri="{FF2B5EF4-FFF2-40B4-BE49-F238E27FC236}">
                <a16:creationId xmlns:a16="http://schemas.microsoft.com/office/drawing/2014/main" xmlns="" id="{C9E1367C-C705-7E1D-C581-0F09F80F79B8}"/>
              </a:ext>
            </a:extLst>
          </p:cNvPr>
          <p:cNvSpPr/>
          <p:nvPr/>
        </p:nvSpPr>
        <p:spPr>
          <a:xfrm>
            <a:off x="10175217" y="4466866"/>
            <a:ext cx="1920000" cy="478767"/>
          </a:xfrm>
          <a:prstGeom prst="roundRect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891" tIns="8891" rIns="8891" bIns="8891" numCol="1" spcCol="1270" anchor="ctr" anchorCtr="0">
            <a:noAutofit/>
          </a:bodyPr>
          <a:lstStyle/>
          <a:p>
            <a:pPr algn="ctr" defTabSz="62226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dirty="0">
                <a:solidFill>
                  <a:prstClr val="white"/>
                </a:solidFill>
                <a:latin typeface="Candara" panose="020E0502030303020204" pitchFamily="34" charset="0"/>
              </a:rPr>
              <a:t>1 Líder de Integración Intrasistémica e intersistémica</a:t>
            </a:r>
            <a:endParaRPr lang="es-PE" sz="1000" dirty="0">
              <a:solidFill>
                <a:prstClr val="white"/>
              </a:solidFill>
              <a:latin typeface="Candara" panose="020E0502030303020204" pitchFamily="34" charset="0"/>
            </a:endParaRPr>
          </a:p>
        </p:txBody>
      </p:sp>
      <p:grpSp>
        <p:nvGrpSpPr>
          <p:cNvPr id="43" name="Grupo 42">
            <a:extLst>
              <a:ext uri="{FF2B5EF4-FFF2-40B4-BE49-F238E27FC236}">
                <a16:creationId xmlns:a16="http://schemas.microsoft.com/office/drawing/2014/main" xmlns="" id="{0B448EE3-BB61-BFE2-D757-FAB06B314C48}"/>
              </a:ext>
            </a:extLst>
          </p:cNvPr>
          <p:cNvGrpSpPr/>
          <p:nvPr/>
        </p:nvGrpSpPr>
        <p:grpSpPr>
          <a:xfrm>
            <a:off x="1021887" y="5345489"/>
            <a:ext cx="538415" cy="240000"/>
            <a:chOff x="869208" y="3776079"/>
            <a:chExt cx="403811" cy="180000"/>
          </a:xfrm>
        </p:grpSpPr>
        <p:sp>
          <p:nvSpPr>
            <p:cNvPr id="24" name="Flecha: hacia arriba 23">
              <a:extLst>
                <a:ext uri="{FF2B5EF4-FFF2-40B4-BE49-F238E27FC236}">
                  <a16:creationId xmlns:a16="http://schemas.microsoft.com/office/drawing/2014/main" xmlns="" id="{D2A3B576-C104-4E48-8041-8CF440821388}"/>
                </a:ext>
              </a:extLst>
            </p:cNvPr>
            <p:cNvSpPr/>
            <p:nvPr/>
          </p:nvSpPr>
          <p:spPr>
            <a:xfrm>
              <a:off x="869208" y="3776079"/>
              <a:ext cx="169277" cy="180000"/>
            </a:xfrm>
            <a:prstGeom prst="upArrow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54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PE" sz="1400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19" name="Flecha: hacia arriba 18">
              <a:extLst>
                <a:ext uri="{FF2B5EF4-FFF2-40B4-BE49-F238E27FC236}">
                  <a16:creationId xmlns:a16="http://schemas.microsoft.com/office/drawing/2014/main" xmlns="" id="{2456E883-EE1A-99D0-CC34-98C702FE962A}"/>
                </a:ext>
              </a:extLst>
            </p:cNvPr>
            <p:cNvSpPr/>
            <p:nvPr/>
          </p:nvSpPr>
          <p:spPr>
            <a:xfrm flipV="1">
              <a:off x="1103742" y="3776079"/>
              <a:ext cx="169277" cy="180000"/>
            </a:xfrm>
            <a:prstGeom prst="upArrow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54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PE" sz="1400" dirty="0">
                <a:solidFill>
                  <a:prstClr val="white"/>
                </a:solidFill>
                <a:latin typeface="Calibri"/>
              </a:endParaRPr>
            </a:p>
          </p:txBody>
        </p:sp>
      </p:grpSp>
      <p:grpSp>
        <p:nvGrpSpPr>
          <p:cNvPr id="47" name="Grupo 46">
            <a:extLst>
              <a:ext uri="{FF2B5EF4-FFF2-40B4-BE49-F238E27FC236}">
                <a16:creationId xmlns:a16="http://schemas.microsoft.com/office/drawing/2014/main" xmlns="" id="{C1CB251B-F62B-5EC9-B318-E488701E08CF}"/>
              </a:ext>
            </a:extLst>
          </p:cNvPr>
          <p:cNvGrpSpPr/>
          <p:nvPr/>
        </p:nvGrpSpPr>
        <p:grpSpPr>
          <a:xfrm>
            <a:off x="3535321" y="5345489"/>
            <a:ext cx="538415" cy="240000"/>
            <a:chOff x="2948455" y="3776079"/>
            <a:chExt cx="403811" cy="180000"/>
          </a:xfrm>
        </p:grpSpPr>
        <p:sp>
          <p:nvSpPr>
            <p:cNvPr id="51" name="Flecha: hacia arriba 50">
              <a:extLst>
                <a:ext uri="{FF2B5EF4-FFF2-40B4-BE49-F238E27FC236}">
                  <a16:creationId xmlns:a16="http://schemas.microsoft.com/office/drawing/2014/main" xmlns="" id="{9B96BE8D-FAB5-4276-A173-F98DC77195A2}"/>
                </a:ext>
              </a:extLst>
            </p:cNvPr>
            <p:cNvSpPr/>
            <p:nvPr/>
          </p:nvSpPr>
          <p:spPr>
            <a:xfrm>
              <a:off x="2948455" y="3776079"/>
              <a:ext cx="169277" cy="180000"/>
            </a:xfrm>
            <a:prstGeom prst="upArrow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54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PE" sz="1400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20" name="Flecha: hacia arriba 19">
              <a:extLst>
                <a:ext uri="{FF2B5EF4-FFF2-40B4-BE49-F238E27FC236}">
                  <a16:creationId xmlns:a16="http://schemas.microsoft.com/office/drawing/2014/main" xmlns="" id="{1E280A8F-9B6D-04C2-B3B3-4429B4DC57CA}"/>
                </a:ext>
              </a:extLst>
            </p:cNvPr>
            <p:cNvSpPr/>
            <p:nvPr/>
          </p:nvSpPr>
          <p:spPr>
            <a:xfrm flipV="1">
              <a:off x="3182989" y="3776079"/>
              <a:ext cx="169277" cy="180000"/>
            </a:xfrm>
            <a:prstGeom prst="upArrow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54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PE" sz="1400" dirty="0">
                <a:solidFill>
                  <a:prstClr val="white"/>
                </a:solidFill>
                <a:latin typeface="Calibri"/>
              </a:endParaRPr>
            </a:p>
          </p:txBody>
        </p:sp>
      </p:grpSp>
      <p:grpSp>
        <p:nvGrpSpPr>
          <p:cNvPr id="48" name="Grupo 47">
            <a:extLst>
              <a:ext uri="{FF2B5EF4-FFF2-40B4-BE49-F238E27FC236}">
                <a16:creationId xmlns:a16="http://schemas.microsoft.com/office/drawing/2014/main" xmlns="" id="{312AA759-9BE8-7F44-4A1A-1283724CAFB7}"/>
              </a:ext>
            </a:extLst>
          </p:cNvPr>
          <p:cNvGrpSpPr/>
          <p:nvPr/>
        </p:nvGrpSpPr>
        <p:grpSpPr>
          <a:xfrm>
            <a:off x="6048754" y="5345489"/>
            <a:ext cx="538415" cy="240000"/>
            <a:chOff x="4864796" y="3776079"/>
            <a:chExt cx="403811" cy="180000"/>
          </a:xfrm>
        </p:grpSpPr>
        <p:sp>
          <p:nvSpPr>
            <p:cNvPr id="52" name="Flecha: hacia arriba 51">
              <a:extLst>
                <a:ext uri="{FF2B5EF4-FFF2-40B4-BE49-F238E27FC236}">
                  <a16:creationId xmlns:a16="http://schemas.microsoft.com/office/drawing/2014/main" xmlns="" id="{379DAD24-B858-4B8D-BAC8-46F495EDE42A}"/>
                </a:ext>
              </a:extLst>
            </p:cNvPr>
            <p:cNvSpPr/>
            <p:nvPr/>
          </p:nvSpPr>
          <p:spPr>
            <a:xfrm>
              <a:off x="4864796" y="3776079"/>
              <a:ext cx="169277" cy="180000"/>
            </a:xfrm>
            <a:prstGeom prst="upArrow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54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PE" sz="1400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22" name="Flecha: hacia arriba 21">
              <a:extLst>
                <a:ext uri="{FF2B5EF4-FFF2-40B4-BE49-F238E27FC236}">
                  <a16:creationId xmlns:a16="http://schemas.microsoft.com/office/drawing/2014/main" xmlns="" id="{9DDFDBFA-FB17-CEE2-7216-0BA84BD96652}"/>
                </a:ext>
              </a:extLst>
            </p:cNvPr>
            <p:cNvSpPr/>
            <p:nvPr/>
          </p:nvSpPr>
          <p:spPr>
            <a:xfrm flipV="1">
              <a:off x="5099330" y="3776079"/>
              <a:ext cx="169277" cy="180000"/>
            </a:xfrm>
            <a:prstGeom prst="upArrow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54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PE" sz="1400" dirty="0">
                <a:solidFill>
                  <a:prstClr val="white"/>
                </a:solidFill>
                <a:latin typeface="Calibri"/>
              </a:endParaRPr>
            </a:p>
          </p:txBody>
        </p:sp>
      </p:grpSp>
      <p:grpSp>
        <p:nvGrpSpPr>
          <p:cNvPr id="49" name="Grupo 48">
            <a:extLst>
              <a:ext uri="{FF2B5EF4-FFF2-40B4-BE49-F238E27FC236}">
                <a16:creationId xmlns:a16="http://schemas.microsoft.com/office/drawing/2014/main" xmlns="" id="{2662DA43-C6FF-AB52-207D-821CB1D51C31}"/>
              </a:ext>
            </a:extLst>
          </p:cNvPr>
          <p:cNvGrpSpPr/>
          <p:nvPr/>
        </p:nvGrpSpPr>
        <p:grpSpPr>
          <a:xfrm>
            <a:off x="8562189" y="5345489"/>
            <a:ext cx="538415" cy="240000"/>
            <a:chOff x="6696500" y="3776079"/>
            <a:chExt cx="403811" cy="180000"/>
          </a:xfrm>
        </p:grpSpPr>
        <p:sp>
          <p:nvSpPr>
            <p:cNvPr id="53" name="Flecha: hacia arriba 52">
              <a:extLst>
                <a:ext uri="{FF2B5EF4-FFF2-40B4-BE49-F238E27FC236}">
                  <a16:creationId xmlns:a16="http://schemas.microsoft.com/office/drawing/2014/main" xmlns="" id="{3DAC6DEC-995C-44DB-930C-16B3C598D603}"/>
                </a:ext>
              </a:extLst>
            </p:cNvPr>
            <p:cNvSpPr/>
            <p:nvPr/>
          </p:nvSpPr>
          <p:spPr>
            <a:xfrm>
              <a:off x="6696500" y="3776079"/>
              <a:ext cx="169277" cy="180000"/>
            </a:xfrm>
            <a:prstGeom prst="upArrow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54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PE" sz="1400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25" name="Flecha: hacia arriba 24">
              <a:extLst>
                <a:ext uri="{FF2B5EF4-FFF2-40B4-BE49-F238E27FC236}">
                  <a16:creationId xmlns:a16="http://schemas.microsoft.com/office/drawing/2014/main" xmlns="" id="{8A86EA1D-A8F2-5B7A-E1A2-789F42291E5B}"/>
                </a:ext>
              </a:extLst>
            </p:cNvPr>
            <p:cNvSpPr/>
            <p:nvPr/>
          </p:nvSpPr>
          <p:spPr>
            <a:xfrm flipV="1">
              <a:off x="6931034" y="3776079"/>
              <a:ext cx="169277" cy="180000"/>
            </a:xfrm>
            <a:prstGeom prst="upArrow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354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PE" sz="1400" dirty="0">
                <a:solidFill>
                  <a:prstClr val="white"/>
                </a:solidFill>
                <a:latin typeface="Calibri"/>
              </a:endParaRPr>
            </a:p>
          </p:txBody>
        </p:sp>
      </p:grpSp>
      <p:sp>
        <p:nvSpPr>
          <p:cNvPr id="50" name="Flecha: hacia la izquierda 49">
            <a:extLst>
              <a:ext uri="{FF2B5EF4-FFF2-40B4-BE49-F238E27FC236}">
                <a16:creationId xmlns:a16="http://schemas.microsoft.com/office/drawing/2014/main" xmlns="" id="{D04362C4-DEBD-124C-1317-E379F5D97B1B}"/>
              </a:ext>
            </a:extLst>
          </p:cNvPr>
          <p:cNvSpPr/>
          <p:nvPr/>
        </p:nvSpPr>
        <p:spPr>
          <a:xfrm>
            <a:off x="9973523" y="1407825"/>
            <a:ext cx="144927" cy="197771"/>
          </a:xfrm>
          <a:prstGeom prst="left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54" eaLnBrk="0" fontAlgn="base" hangingPunct="0">
              <a:spcBef>
                <a:spcPct val="0"/>
              </a:spcBef>
              <a:spcAft>
                <a:spcPct val="0"/>
              </a:spcAft>
            </a:pPr>
            <a:endParaRPr lang="es-PE" sz="100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54" name="Flecha: hacia la izquierda 53">
            <a:extLst>
              <a:ext uri="{FF2B5EF4-FFF2-40B4-BE49-F238E27FC236}">
                <a16:creationId xmlns:a16="http://schemas.microsoft.com/office/drawing/2014/main" xmlns="" id="{EA15609E-E688-0C9B-D23C-D0C5E392D319}"/>
              </a:ext>
            </a:extLst>
          </p:cNvPr>
          <p:cNvSpPr/>
          <p:nvPr/>
        </p:nvSpPr>
        <p:spPr>
          <a:xfrm rot="16200000">
            <a:off x="10580986" y="1797529"/>
            <a:ext cx="269748" cy="182956"/>
          </a:xfrm>
          <a:prstGeom prst="left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54" eaLnBrk="0" fontAlgn="base" hangingPunct="0">
              <a:spcBef>
                <a:spcPct val="0"/>
              </a:spcBef>
              <a:spcAft>
                <a:spcPct val="0"/>
              </a:spcAft>
            </a:pPr>
            <a:endParaRPr lang="es-PE" sz="1000" dirty="0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71" name="Conector recto 70">
            <a:extLst>
              <a:ext uri="{FF2B5EF4-FFF2-40B4-BE49-F238E27FC236}">
                <a16:creationId xmlns:a16="http://schemas.microsoft.com/office/drawing/2014/main" xmlns="" id="{4D1EB411-8B5D-0542-74ED-3C1B78A7F28B}"/>
              </a:ext>
            </a:extLst>
          </p:cNvPr>
          <p:cNvCxnSpPr>
            <a:cxnSpLocks/>
          </p:cNvCxnSpPr>
          <p:nvPr/>
        </p:nvCxnSpPr>
        <p:spPr>
          <a:xfrm>
            <a:off x="1195292" y="930407"/>
            <a:ext cx="75064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ector recto 79">
            <a:extLst>
              <a:ext uri="{FF2B5EF4-FFF2-40B4-BE49-F238E27FC236}">
                <a16:creationId xmlns:a16="http://schemas.microsoft.com/office/drawing/2014/main" xmlns="" id="{0BC81AFC-4547-7674-FBDE-6069A5C0D5E4}"/>
              </a:ext>
            </a:extLst>
          </p:cNvPr>
          <p:cNvCxnSpPr>
            <a:cxnSpLocks/>
          </p:cNvCxnSpPr>
          <p:nvPr/>
        </p:nvCxnSpPr>
        <p:spPr>
          <a:xfrm>
            <a:off x="1189092" y="930407"/>
            <a:ext cx="0" cy="201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ector recto 82">
            <a:extLst>
              <a:ext uri="{FF2B5EF4-FFF2-40B4-BE49-F238E27FC236}">
                <a16:creationId xmlns:a16="http://schemas.microsoft.com/office/drawing/2014/main" xmlns="" id="{3F6BB00F-0446-265A-44C2-A8894B1ED46E}"/>
              </a:ext>
            </a:extLst>
          </p:cNvPr>
          <p:cNvCxnSpPr>
            <a:cxnSpLocks/>
          </p:cNvCxnSpPr>
          <p:nvPr/>
        </p:nvCxnSpPr>
        <p:spPr>
          <a:xfrm>
            <a:off x="8701741" y="930407"/>
            <a:ext cx="0" cy="201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ector recto 84">
            <a:extLst>
              <a:ext uri="{FF2B5EF4-FFF2-40B4-BE49-F238E27FC236}">
                <a16:creationId xmlns:a16="http://schemas.microsoft.com/office/drawing/2014/main" xmlns="" id="{3940C59D-F245-0CEE-9177-D7F674FC23D2}"/>
              </a:ext>
            </a:extLst>
          </p:cNvPr>
          <p:cNvCxnSpPr>
            <a:cxnSpLocks/>
          </p:cNvCxnSpPr>
          <p:nvPr/>
        </p:nvCxnSpPr>
        <p:spPr>
          <a:xfrm>
            <a:off x="3761021" y="930407"/>
            <a:ext cx="0" cy="201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ector recto 86">
            <a:extLst>
              <a:ext uri="{FF2B5EF4-FFF2-40B4-BE49-F238E27FC236}">
                <a16:creationId xmlns:a16="http://schemas.microsoft.com/office/drawing/2014/main" xmlns="" id="{1BB1A57D-83AC-FA24-0AC1-8A878795C6E9}"/>
              </a:ext>
            </a:extLst>
          </p:cNvPr>
          <p:cNvCxnSpPr>
            <a:cxnSpLocks/>
          </p:cNvCxnSpPr>
          <p:nvPr/>
        </p:nvCxnSpPr>
        <p:spPr>
          <a:xfrm>
            <a:off x="6226703" y="930407"/>
            <a:ext cx="0" cy="201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xmlns="" id="{6312238E-EEC7-558A-FB1E-D446D341CCB7}"/>
              </a:ext>
            </a:extLst>
          </p:cNvPr>
          <p:cNvSpPr/>
          <p:nvPr/>
        </p:nvSpPr>
        <p:spPr>
          <a:xfrm>
            <a:off x="10175217" y="3367956"/>
            <a:ext cx="1920000" cy="1680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5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900" b="1" dirty="0">
                <a:solidFill>
                  <a:schemeClr val="tx1"/>
                </a:solidFill>
                <a:latin typeface="Calibri"/>
              </a:rPr>
              <a:t>1 Coordinador del Prototipado</a:t>
            </a:r>
            <a:endParaRPr lang="es-PE" sz="900" b="1" dirty="0">
              <a:solidFill>
                <a:schemeClr val="tx1"/>
              </a:solidFill>
              <a:latin typeface="Calibri"/>
            </a:endParaRPr>
          </a:p>
        </p:txBody>
      </p:sp>
      <p:sp>
        <p:nvSpPr>
          <p:cNvPr id="26" name="Rectángulo: esquinas redondeadas 25">
            <a:extLst>
              <a:ext uri="{FF2B5EF4-FFF2-40B4-BE49-F238E27FC236}">
                <a16:creationId xmlns:a16="http://schemas.microsoft.com/office/drawing/2014/main" xmlns="" id="{FE9FD2CA-8018-5672-9994-582F7545F171}"/>
              </a:ext>
            </a:extLst>
          </p:cNvPr>
          <p:cNvSpPr/>
          <p:nvPr/>
        </p:nvSpPr>
        <p:spPr>
          <a:xfrm>
            <a:off x="10175218" y="1157383"/>
            <a:ext cx="1096101" cy="193047"/>
          </a:xfrm>
          <a:prstGeom prst="roundRect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891" tIns="8891" rIns="8891" bIns="8891" numCol="1" spcCol="1270" anchor="ctr" anchorCtr="0">
            <a:noAutofit/>
          </a:bodyPr>
          <a:lstStyle/>
          <a:p>
            <a:pPr algn="ctr" defTabSz="62226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solidFill>
                  <a:prstClr val="white"/>
                </a:solidFill>
                <a:latin typeface="Candara" panose="020E0502030303020204" pitchFamily="34" charset="0"/>
              </a:rPr>
              <a:t>Coordinador C1</a:t>
            </a:r>
            <a:endParaRPr lang="es-PE" sz="1000" b="1" dirty="0">
              <a:solidFill>
                <a:prstClr val="white"/>
              </a:solidFill>
              <a:latin typeface="Candara" panose="020E0502030303020204" pitchFamily="34" charset="0"/>
            </a:endParaRPr>
          </a:p>
        </p:txBody>
      </p:sp>
      <p:sp>
        <p:nvSpPr>
          <p:cNvPr id="28" name="Forma libre: forma 27">
            <a:extLst>
              <a:ext uri="{FF2B5EF4-FFF2-40B4-BE49-F238E27FC236}">
                <a16:creationId xmlns:a16="http://schemas.microsoft.com/office/drawing/2014/main" xmlns="" id="{3E821C8E-A767-215C-A541-5DC1785B5018}"/>
              </a:ext>
            </a:extLst>
          </p:cNvPr>
          <p:cNvSpPr/>
          <p:nvPr/>
        </p:nvSpPr>
        <p:spPr>
          <a:xfrm>
            <a:off x="22650" y="2153617"/>
            <a:ext cx="2351583" cy="259380"/>
          </a:xfrm>
          <a:custGeom>
            <a:avLst/>
            <a:gdLst>
              <a:gd name="connsiteX0" fmla="*/ 0 w 2248856"/>
              <a:gd name="connsiteY0" fmla="*/ 0 h 880454"/>
              <a:gd name="connsiteX1" fmla="*/ 2248856 w 2248856"/>
              <a:gd name="connsiteY1" fmla="*/ 0 h 880454"/>
              <a:gd name="connsiteX2" fmla="*/ 2248856 w 2248856"/>
              <a:gd name="connsiteY2" fmla="*/ 880454 h 880454"/>
              <a:gd name="connsiteX3" fmla="*/ 0 w 2248856"/>
              <a:gd name="connsiteY3" fmla="*/ 880454 h 880454"/>
              <a:gd name="connsiteX4" fmla="*/ 0 w 2248856"/>
              <a:gd name="connsiteY4" fmla="*/ 0 h 8804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48856" h="880454">
                <a:moveTo>
                  <a:pt x="0" y="0"/>
                </a:moveTo>
                <a:lnTo>
                  <a:pt x="2248856" y="0"/>
                </a:lnTo>
                <a:lnTo>
                  <a:pt x="2248856" y="880454"/>
                </a:lnTo>
                <a:lnTo>
                  <a:pt x="0" y="88045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891" tIns="8891" rIns="8891" bIns="8891" numCol="1" spcCol="1270" anchor="ctr" anchorCtr="0">
            <a:noAutofit/>
          </a:bodyPr>
          <a:lstStyle/>
          <a:p>
            <a:pPr algn="ctr" defTabSz="62226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000" dirty="0">
                <a:solidFill>
                  <a:prstClr val="white"/>
                </a:solidFill>
                <a:latin typeface="Candara" panose="020E0502030303020204" pitchFamily="34" charset="0"/>
              </a:rPr>
              <a:t>1 Analista de procesos y reglas de negocio</a:t>
            </a:r>
          </a:p>
        </p:txBody>
      </p:sp>
      <p:sp>
        <p:nvSpPr>
          <p:cNvPr id="31" name="Forma libre: forma 30">
            <a:extLst>
              <a:ext uri="{FF2B5EF4-FFF2-40B4-BE49-F238E27FC236}">
                <a16:creationId xmlns:a16="http://schemas.microsoft.com/office/drawing/2014/main" xmlns="" id="{925D4C08-8EE6-E398-8BC0-0D4670BDE572}"/>
              </a:ext>
            </a:extLst>
          </p:cNvPr>
          <p:cNvSpPr/>
          <p:nvPr/>
        </p:nvSpPr>
        <p:spPr>
          <a:xfrm>
            <a:off x="2536404" y="2153617"/>
            <a:ext cx="2352000" cy="259380"/>
          </a:xfrm>
          <a:custGeom>
            <a:avLst/>
            <a:gdLst>
              <a:gd name="connsiteX0" fmla="*/ 0 w 2101661"/>
              <a:gd name="connsiteY0" fmla="*/ 0 h 880454"/>
              <a:gd name="connsiteX1" fmla="*/ 2101661 w 2101661"/>
              <a:gd name="connsiteY1" fmla="*/ 0 h 880454"/>
              <a:gd name="connsiteX2" fmla="*/ 2101661 w 2101661"/>
              <a:gd name="connsiteY2" fmla="*/ 880454 h 880454"/>
              <a:gd name="connsiteX3" fmla="*/ 0 w 2101661"/>
              <a:gd name="connsiteY3" fmla="*/ 880454 h 880454"/>
              <a:gd name="connsiteX4" fmla="*/ 0 w 2101661"/>
              <a:gd name="connsiteY4" fmla="*/ 0 h 8804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01661" h="880454">
                <a:moveTo>
                  <a:pt x="0" y="0"/>
                </a:moveTo>
                <a:lnTo>
                  <a:pt x="2101661" y="0"/>
                </a:lnTo>
                <a:lnTo>
                  <a:pt x="2101661" y="880454"/>
                </a:lnTo>
                <a:lnTo>
                  <a:pt x="0" y="88045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891" tIns="8891" rIns="8891" bIns="8891" numCol="1" spcCol="1270" anchor="ctr" anchorCtr="0">
            <a:noAutofit/>
          </a:bodyPr>
          <a:lstStyle/>
          <a:p>
            <a:pPr algn="ctr" defTabSz="62226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000" dirty="0">
                <a:solidFill>
                  <a:prstClr val="white"/>
                </a:solidFill>
                <a:latin typeface="Candara" panose="020E0502030303020204" pitchFamily="34" charset="0"/>
              </a:rPr>
              <a:t>1 Analista de procesos y reglas de negocio</a:t>
            </a:r>
          </a:p>
        </p:txBody>
      </p:sp>
      <p:sp>
        <p:nvSpPr>
          <p:cNvPr id="32" name="Forma libre: forma 31">
            <a:extLst>
              <a:ext uri="{FF2B5EF4-FFF2-40B4-BE49-F238E27FC236}">
                <a16:creationId xmlns:a16="http://schemas.microsoft.com/office/drawing/2014/main" xmlns="" id="{59C546B4-66FC-CFB8-440A-F935529F751A}"/>
              </a:ext>
            </a:extLst>
          </p:cNvPr>
          <p:cNvSpPr/>
          <p:nvPr/>
        </p:nvSpPr>
        <p:spPr>
          <a:xfrm>
            <a:off x="5050579" y="2153617"/>
            <a:ext cx="2352000" cy="259380"/>
          </a:xfrm>
          <a:custGeom>
            <a:avLst/>
            <a:gdLst>
              <a:gd name="connsiteX0" fmla="*/ 0 w 2067271"/>
              <a:gd name="connsiteY0" fmla="*/ 0 h 880454"/>
              <a:gd name="connsiteX1" fmla="*/ 2067271 w 2067271"/>
              <a:gd name="connsiteY1" fmla="*/ 0 h 880454"/>
              <a:gd name="connsiteX2" fmla="*/ 2067271 w 2067271"/>
              <a:gd name="connsiteY2" fmla="*/ 880454 h 880454"/>
              <a:gd name="connsiteX3" fmla="*/ 0 w 2067271"/>
              <a:gd name="connsiteY3" fmla="*/ 880454 h 880454"/>
              <a:gd name="connsiteX4" fmla="*/ 0 w 2067271"/>
              <a:gd name="connsiteY4" fmla="*/ 0 h 8804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67271" h="880454">
                <a:moveTo>
                  <a:pt x="0" y="0"/>
                </a:moveTo>
                <a:lnTo>
                  <a:pt x="2067271" y="0"/>
                </a:lnTo>
                <a:lnTo>
                  <a:pt x="2067271" y="880454"/>
                </a:lnTo>
                <a:lnTo>
                  <a:pt x="0" y="88045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891" tIns="8891" rIns="8891" bIns="8891" numCol="1" spcCol="1270" anchor="ctr" anchorCtr="0">
            <a:noAutofit/>
          </a:bodyPr>
          <a:lstStyle/>
          <a:p>
            <a:pPr algn="ctr" defTabSz="62226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000" dirty="0">
                <a:solidFill>
                  <a:prstClr val="white"/>
                </a:solidFill>
                <a:latin typeface="Candara" panose="020E0502030303020204" pitchFamily="34" charset="0"/>
              </a:rPr>
              <a:t>3 Analista de procesos y reglas de negocio</a:t>
            </a:r>
          </a:p>
        </p:txBody>
      </p:sp>
      <p:sp>
        <p:nvSpPr>
          <p:cNvPr id="33" name="Forma libre: forma 32">
            <a:extLst>
              <a:ext uri="{FF2B5EF4-FFF2-40B4-BE49-F238E27FC236}">
                <a16:creationId xmlns:a16="http://schemas.microsoft.com/office/drawing/2014/main" xmlns="" id="{0A6AC600-312C-E362-1399-A7F9CE917B00}"/>
              </a:ext>
            </a:extLst>
          </p:cNvPr>
          <p:cNvSpPr/>
          <p:nvPr/>
        </p:nvSpPr>
        <p:spPr>
          <a:xfrm>
            <a:off x="7564751" y="2153617"/>
            <a:ext cx="2352000" cy="259380"/>
          </a:xfrm>
          <a:custGeom>
            <a:avLst/>
            <a:gdLst>
              <a:gd name="connsiteX0" fmla="*/ 0 w 1760908"/>
              <a:gd name="connsiteY0" fmla="*/ 0 h 880454"/>
              <a:gd name="connsiteX1" fmla="*/ 1760908 w 1760908"/>
              <a:gd name="connsiteY1" fmla="*/ 0 h 880454"/>
              <a:gd name="connsiteX2" fmla="*/ 1760908 w 1760908"/>
              <a:gd name="connsiteY2" fmla="*/ 880454 h 880454"/>
              <a:gd name="connsiteX3" fmla="*/ 0 w 1760908"/>
              <a:gd name="connsiteY3" fmla="*/ 880454 h 880454"/>
              <a:gd name="connsiteX4" fmla="*/ 0 w 1760908"/>
              <a:gd name="connsiteY4" fmla="*/ 0 h 8804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0908" h="880454">
                <a:moveTo>
                  <a:pt x="0" y="0"/>
                </a:moveTo>
                <a:lnTo>
                  <a:pt x="1760908" y="0"/>
                </a:lnTo>
                <a:lnTo>
                  <a:pt x="1760908" y="880454"/>
                </a:lnTo>
                <a:lnTo>
                  <a:pt x="0" y="88045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891" tIns="8891" rIns="8891" bIns="8891" numCol="1" spcCol="1270" anchor="ctr" anchorCtr="0">
            <a:noAutofit/>
          </a:bodyPr>
          <a:lstStyle/>
          <a:p>
            <a:pPr algn="ctr" defTabSz="62226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1000" dirty="0">
                <a:solidFill>
                  <a:prstClr val="white"/>
                </a:solidFill>
                <a:latin typeface="Candara" panose="020E0502030303020204" pitchFamily="34" charset="0"/>
              </a:rPr>
              <a:t>2 Analista de procesos y reglas de negocio</a:t>
            </a:r>
          </a:p>
        </p:txBody>
      </p:sp>
      <p:sp>
        <p:nvSpPr>
          <p:cNvPr id="34" name="Rectángulo: esquinas redondeadas 33">
            <a:extLst>
              <a:ext uri="{FF2B5EF4-FFF2-40B4-BE49-F238E27FC236}">
                <a16:creationId xmlns:a16="http://schemas.microsoft.com/office/drawing/2014/main" xmlns="" id="{B7B20B68-EBE0-046B-4E91-2BB3AF1A614F}"/>
              </a:ext>
            </a:extLst>
          </p:cNvPr>
          <p:cNvSpPr/>
          <p:nvPr/>
        </p:nvSpPr>
        <p:spPr>
          <a:xfrm>
            <a:off x="39517" y="5574867"/>
            <a:ext cx="2170716" cy="45160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 defTabSz="91435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1100" b="1" dirty="0">
                <a:solidFill>
                  <a:prstClr val="black"/>
                </a:solidFill>
                <a:latin typeface="Calibri"/>
              </a:rPr>
              <a:t>Especialista de Soporte y  Supervisión</a:t>
            </a:r>
          </a:p>
          <a:p>
            <a:pPr algn="ctr" defTabSz="914354" eaLnBrk="0" fontAlgn="base" hangingPunct="0">
              <a:spcBef>
                <a:spcPct val="0"/>
              </a:spcBef>
              <a:spcAft>
                <a:spcPct val="0"/>
              </a:spcAft>
            </a:pPr>
            <a:endParaRPr lang="es-PE" sz="11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5" name="Rectángulo: esquinas redondeadas 34">
            <a:extLst>
              <a:ext uri="{FF2B5EF4-FFF2-40B4-BE49-F238E27FC236}">
                <a16:creationId xmlns:a16="http://schemas.microsoft.com/office/drawing/2014/main" xmlns="" id="{08B24A18-C245-74CF-ED96-B51FD4C75541}"/>
              </a:ext>
            </a:extLst>
          </p:cNvPr>
          <p:cNvSpPr/>
          <p:nvPr/>
        </p:nvSpPr>
        <p:spPr>
          <a:xfrm>
            <a:off x="2552951" y="5574867"/>
            <a:ext cx="2170716" cy="45160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 defTabSz="91435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1100" b="1" dirty="0">
                <a:solidFill>
                  <a:prstClr val="black"/>
                </a:solidFill>
                <a:latin typeface="Calibri"/>
              </a:rPr>
              <a:t>Especialista de Soporte y  Supervisión</a:t>
            </a:r>
          </a:p>
          <a:p>
            <a:pPr algn="ctr" defTabSz="914354" eaLnBrk="0" fontAlgn="base" hangingPunct="0">
              <a:spcBef>
                <a:spcPct val="0"/>
              </a:spcBef>
              <a:spcAft>
                <a:spcPct val="0"/>
              </a:spcAft>
            </a:pPr>
            <a:endParaRPr lang="es-PE" sz="11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0" name="Rectángulo: esquinas redondeadas 39">
            <a:extLst>
              <a:ext uri="{FF2B5EF4-FFF2-40B4-BE49-F238E27FC236}">
                <a16:creationId xmlns:a16="http://schemas.microsoft.com/office/drawing/2014/main" xmlns="" id="{CB0430AB-F4EA-0CDB-A744-2C89525F066B}"/>
              </a:ext>
            </a:extLst>
          </p:cNvPr>
          <p:cNvSpPr/>
          <p:nvPr/>
        </p:nvSpPr>
        <p:spPr>
          <a:xfrm>
            <a:off x="5066383" y="5574867"/>
            <a:ext cx="2170716" cy="45160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 defTabSz="91435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1100" b="1" dirty="0">
                <a:solidFill>
                  <a:prstClr val="black"/>
                </a:solidFill>
                <a:latin typeface="Calibri"/>
              </a:rPr>
              <a:t>Especialista de Soporte y  Supervisión</a:t>
            </a:r>
          </a:p>
          <a:p>
            <a:pPr algn="ctr" defTabSz="914354" eaLnBrk="0" fontAlgn="base" hangingPunct="0">
              <a:spcBef>
                <a:spcPct val="0"/>
              </a:spcBef>
              <a:spcAft>
                <a:spcPct val="0"/>
              </a:spcAft>
            </a:pPr>
            <a:endParaRPr lang="es-PE" sz="11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1" name="Rectángulo: esquinas redondeadas 40">
            <a:extLst>
              <a:ext uri="{FF2B5EF4-FFF2-40B4-BE49-F238E27FC236}">
                <a16:creationId xmlns:a16="http://schemas.microsoft.com/office/drawing/2014/main" xmlns="" id="{F5EF1725-8EA9-B6DB-7C4D-EC545834F343}"/>
              </a:ext>
            </a:extLst>
          </p:cNvPr>
          <p:cNvSpPr/>
          <p:nvPr/>
        </p:nvSpPr>
        <p:spPr>
          <a:xfrm>
            <a:off x="7579819" y="5574867"/>
            <a:ext cx="2170716" cy="45160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 defTabSz="914354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1100" b="1" dirty="0">
                <a:solidFill>
                  <a:prstClr val="black"/>
                </a:solidFill>
                <a:latin typeface="Calibri"/>
              </a:rPr>
              <a:t>Especialista de Soporte y  Supervisión</a:t>
            </a:r>
          </a:p>
          <a:p>
            <a:pPr algn="ctr" defTabSz="914354" eaLnBrk="0" fontAlgn="base" hangingPunct="0">
              <a:spcBef>
                <a:spcPct val="0"/>
              </a:spcBef>
              <a:spcAft>
                <a:spcPct val="0"/>
              </a:spcAft>
            </a:pPr>
            <a:endParaRPr lang="es-PE" sz="11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2" name="Rectángulo: esquinas redondeadas 41">
            <a:extLst>
              <a:ext uri="{FF2B5EF4-FFF2-40B4-BE49-F238E27FC236}">
                <a16:creationId xmlns:a16="http://schemas.microsoft.com/office/drawing/2014/main" xmlns="" id="{7BE9823B-C883-7589-C721-D01241D17802}"/>
              </a:ext>
            </a:extLst>
          </p:cNvPr>
          <p:cNvSpPr/>
          <p:nvPr/>
        </p:nvSpPr>
        <p:spPr>
          <a:xfrm>
            <a:off x="48391" y="6026473"/>
            <a:ext cx="2170716" cy="300225"/>
          </a:xfrm>
          <a:prstGeom prst="roundRect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891" tIns="8891" rIns="8891" bIns="8891" numCol="1" spcCol="1270" anchor="ctr" anchorCtr="0">
            <a:noAutofit/>
          </a:bodyPr>
          <a:lstStyle/>
          <a:p>
            <a:pPr marL="171446" indent="-171446" algn="ctr" defTabSz="62226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Ø"/>
            </a:pPr>
            <a:r>
              <a:rPr lang="es-MX" sz="1100" dirty="0">
                <a:solidFill>
                  <a:prstClr val="white"/>
                </a:solidFill>
                <a:latin typeface="Candara" panose="020E0502030303020204" pitchFamily="34" charset="0"/>
              </a:rPr>
              <a:t>Especialista de Funcional</a:t>
            </a:r>
          </a:p>
        </p:txBody>
      </p:sp>
      <p:sp>
        <p:nvSpPr>
          <p:cNvPr id="56" name="Rectángulo: esquinas redondeadas 55">
            <a:extLst>
              <a:ext uri="{FF2B5EF4-FFF2-40B4-BE49-F238E27FC236}">
                <a16:creationId xmlns:a16="http://schemas.microsoft.com/office/drawing/2014/main" xmlns="" id="{5C8A77D6-BFC6-3A18-677D-9CA4668F32CC}"/>
              </a:ext>
            </a:extLst>
          </p:cNvPr>
          <p:cNvSpPr/>
          <p:nvPr/>
        </p:nvSpPr>
        <p:spPr>
          <a:xfrm>
            <a:off x="2561826" y="6026473"/>
            <a:ext cx="2170716" cy="300225"/>
          </a:xfrm>
          <a:prstGeom prst="roundRect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891" tIns="8891" rIns="8891" bIns="8891" numCol="1" spcCol="1270" anchor="ctr" anchorCtr="0">
            <a:noAutofit/>
          </a:bodyPr>
          <a:lstStyle/>
          <a:p>
            <a:pPr marL="171446" indent="-171446" algn="ctr" defTabSz="62226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Ø"/>
            </a:pPr>
            <a:r>
              <a:rPr lang="es-MX" sz="1100" dirty="0">
                <a:solidFill>
                  <a:prstClr val="white"/>
                </a:solidFill>
                <a:latin typeface="Candara" panose="020E0502030303020204" pitchFamily="34" charset="0"/>
              </a:rPr>
              <a:t>Especialista de Funcional</a:t>
            </a:r>
          </a:p>
        </p:txBody>
      </p:sp>
      <p:sp>
        <p:nvSpPr>
          <p:cNvPr id="57" name="Rectángulo: esquinas redondeadas 56">
            <a:extLst>
              <a:ext uri="{FF2B5EF4-FFF2-40B4-BE49-F238E27FC236}">
                <a16:creationId xmlns:a16="http://schemas.microsoft.com/office/drawing/2014/main" xmlns="" id="{24CD0419-6C59-B496-C55D-10A00C281693}"/>
              </a:ext>
            </a:extLst>
          </p:cNvPr>
          <p:cNvSpPr/>
          <p:nvPr/>
        </p:nvSpPr>
        <p:spPr>
          <a:xfrm>
            <a:off x="5075259" y="6026473"/>
            <a:ext cx="2170716" cy="300225"/>
          </a:xfrm>
          <a:prstGeom prst="roundRect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891" tIns="8891" rIns="8891" bIns="8891" numCol="1" spcCol="1270" anchor="ctr" anchorCtr="0">
            <a:noAutofit/>
          </a:bodyPr>
          <a:lstStyle/>
          <a:p>
            <a:pPr marL="171446" indent="-171446" algn="ctr" defTabSz="62226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Ø"/>
            </a:pPr>
            <a:r>
              <a:rPr lang="es-MX" sz="1100" dirty="0">
                <a:solidFill>
                  <a:prstClr val="white"/>
                </a:solidFill>
                <a:latin typeface="Candara" panose="020E0502030303020204" pitchFamily="34" charset="0"/>
              </a:rPr>
              <a:t>Especialista de Funcional</a:t>
            </a:r>
          </a:p>
        </p:txBody>
      </p:sp>
      <p:sp>
        <p:nvSpPr>
          <p:cNvPr id="58" name="Rectángulo: esquinas redondeadas 57">
            <a:extLst>
              <a:ext uri="{FF2B5EF4-FFF2-40B4-BE49-F238E27FC236}">
                <a16:creationId xmlns:a16="http://schemas.microsoft.com/office/drawing/2014/main" xmlns="" id="{0AB9890C-235C-AB49-8C44-8D6BA654A27C}"/>
              </a:ext>
            </a:extLst>
          </p:cNvPr>
          <p:cNvSpPr/>
          <p:nvPr/>
        </p:nvSpPr>
        <p:spPr>
          <a:xfrm>
            <a:off x="7588694" y="6026473"/>
            <a:ext cx="2170716" cy="300225"/>
          </a:xfrm>
          <a:prstGeom prst="roundRect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891" tIns="8891" rIns="8891" bIns="8891" numCol="1" spcCol="1270" anchor="ctr" anchorCtr="0">
            <a:noAutofit/>
          </a:bodyPr>
          <a:lstStyle/>
          <a:p>
            <a:pPr marL="171446" indent="-171446" algn="ctr" defTabSz="62226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Wingdings" panose="05000000000000000000" pitchFamily="2" charset="2"/>
              <a:buChar char="Ø"/>
            </a:pPr>
            <a:r>
              <a:rPr lang="es-MX" sz="1100" dirty="0">
                <a:solidFill>
                  <a:prstClr val="white"/>
                </a:solidFill>
                <a:latin typeface="Candara" panose="020E0502030303020204" pitchFamily="34" charset="0"/>
              </a:rPr>
              <a:t>Especialista de Funcional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es-PE" sz="1100" dirty="0">
              <a:solidFill>
                <a:prstClr val="white"/>
              </a:solidFill>
              <a:latin typeface="Candara" panose="020E0502030303020204" pitchFamily="34" charset="0"/>
            </a:endParaRPr>
          </a:p>
        </p:txBody>
      </p:sp>
      <p:sp>
        <p:nvSpPr>
          <p:cNvPr id="59" name="Rectángulo: esquinas redondeadas 58">
            <a:extLst>
              <a:ext uri="{FF2B5EF4-FFF2-40B4-BE49-F238E27FC236}">
                <a16:creationId xmlns:a16="http://schemas.microsoft.com/office/drawing/2014/main" xmlns="" id="{D4BBE63A-A01A-DB4D-2528-86A91C75A9F3}"/>
              </a:ext>
            </a:extLst>
          </p:cNvPr>
          <p:cNvSpPr/>
          <p:nvPr/>
        </p:nvSpPr>
        <p:spPr>
          <a:xfrm>
            <a:off x="48391" y="6378180"/>
            <a:ext cx="2170716" cy="30022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37" indent="-285737" algn="ctr" defTabSz="914354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s-MX" sz="1100" dirty="0">
                <a:solidFill>
                  <a:schemeClr val="tx1"/>
                </a:solidFill>
                <a:latin typeface="Calibri"/>
              </a:rPr>
              <a:t>Especialista de TI   </a:t>
            </a:r>
            <a:endParaRPr lang="es-PE" sz="1100" dirty="0">
              <a:solidFill>
                <a:schemeClr val="tx1"/>
              </a:solidFill>
              <a:latin typeface="Calibri"/>
            </a:endParaRPr>
          </a:p>
          <a:p>
            <a:pPr algn="ctr" defTabSz="914354" eaLnBrk="0" fontAlgn="base" hangingPunct="0">
              <a:spcBef>
                <a:spcPct val="0"/>
              </a:spcBef>
              <a:spcAft>
                <a:spcPct val="0"/>
              </a:spcAft>
            </a:pPr>
            <a:endParaRPr lang="es-PE" sz="1100" dirty="0">
              <a:solidFill>
                <a:schemeClr val="tx1"/>
              </a:solidFill>
              <a:latin typeface="Calibri"/>
            </a:endParaRPr>
          </a:p>
        </p:txBody>
      </p:sp>
      <p:sp>
        <p:nvSpPr>
          <p:cNvPr id="60" name="Rectángulo: esquinas redondeadas 59">
            <a:extLst>
              <a:ext uri="{FF2B5EF4-FFF2-40B4-BE49-F238E27FC236}">
                <a16:creationId xmlns:a16="http://schemas.microsoft.com/office/drawing/2014/main" xmlns="" id="{B5433D0A-84F7-3C30-703A-F75B1C631C2B}"/>
              </a:ext>
            </a:extLst>
          </p:cNvPr>
          <p:cNvSpPr/>
          <p:nvPr/>
        </p:nvSpPr>
        <p:spPr>
          <a:xfrm>
            <a:off x="2561826" y="6378180"/>
            <a:ext cx="2170716" cy="30022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37" indent="-285737" algn="ctr" defTabSz="914354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s-MX" sz="1100" dirty="0">
                <a:solidFill>
                  <a:srgbClr val="FF0000"/>
                </a:solidFill>
                <a:latin typeface="Calibri"/>
              </a:rPr>
              <a:t>Especialista de TI (</a:t>
            </a:r>
            <a:r>
              <a:rPr lang="es-MX" sz="1100" dirty="0" err="1">
                <a:solidFill>
                  <a:srgbClr val="FF0000"/>
                </a:solidFill>
                <a:latin typeface="Calibri"/>
              </a:rPr>
              <a:t>Superv</a:t>
            </a:r>
            <a:r>
              <a:rPr lang="es-MX" sz="1100" dirty="0">
                <a:solidFill>
                  <a:srgbClr val="FF0000"/>
                </a:solidFill>
                <a:latin typeface="Calibri"/>
              </a:rPr>
              <a:t>)  </a:t>
            </a:r>
            <a:endParaRPr lang="es-PE" sz="1100" dirty="0">
              <a:solidFill>
                <a:srgbClr val="FF0000"/>
              </a:solidFill>
              <a:latin typeface="Calibri"/>
            </a:endParaRPr>
          </a:p>
          <a:p>
            <a:pPr algn="ctr" defTabSz="914354" eaLnBrk="0" fontAlgn="base" hangingPunct="0">
              <a:spcBef>
                <a:spcPct val="0"/>
              </a:spcBef>
              <a:spcAft>
                <a:spcPct val="0"/>
              </a:spcAft>
            </a:pPr>
            <a:endParaRPr lang="es-PE" sz="1100" dirty="0">
              <a:solidFill>
                <a:schemeClr val="tx1"/>
              </a:solidFill>
              <a:latin typeface="Calibri"/>
            </a:endParaRPr>
          </a:p>
        </p:txBody>
      </p:sp>
      <p:sp>
        <p:nvSpPr>
          <p:cNvPr id="64" name="Rectángulo: esquinas redondeadas 63">
            <a:extLst>
              <a:ext uri="{FF2B5EF4-FFF2-40B4-BE49-F238E27FC236}">
                <a16:creationId xmlns:a16="http://schemas.microsoft.com/office/drawing/2014/main" xmlns="" id="{08355449-3DA9-6F07-B099-F3C2B1391E22}"/>
              </a:ext>
            </a:extLst>
          </p:cNvPr>
          <p:cNvSpPr/>
          <p:nvPr/>
        </p:nvSpPr>
        <p:spPr>
          <a:xfrm>
            <a:off x="5075259" y="6378180"/>
            <a:ext cx="2170716" cy="30022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37" indent="-285737" algn="ctr" defTabSz="914354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s-MX" sz="1100" dirty="0">
                <a:solidFill>
                  <a:schemeClr val="tx1"/>
                </a:solidFill>
                <a:latin typeface="Calibri"/>
              </a:rPr>
              <a:t>Especialista de TI   </a:t>
            </a:r>
            <a:endParaRPr lang="es-PE" sz="1100" dirty="0">
              <a:solidFill>
                <a:schemeClr val="tx1"/>
              </a:solidFill>
              <a:latin typeface="Calibri"/>
            </a:endParaRPr>
          </a:p>
          <a:p>
            <a:pPr algn="ctr" defTabSz="914354" eaLnBrk="0" fontAlgn="base" hangingPunct="0">
              <a:spcBef>
                <a:spcPct val="0"/>
              </a:spcBef>
              <a:spcAft>
                <a:spcPct val="0"/>
              </a:spcAft>
            </a:pPr>
            <a:endParaRPr lang="es-PE" sz="1100" dirty="0">
              <a:solidFill>
                <a:schemeClr val="tx1"/>
              </a:solidFill>
              <a:latin typeface="Calibri"/>
            </a:endParaRPr>
          </a:p>
        </p:txBody>
      </p:sp>
      <p:sp>
        <p:nvSpPr>
          <p:cNvPr id="66" name="Rectángulo: esquinas redondeadas 65">
            <a:extLst>
              <a:ext uri="{FF2B5EF4-FFF2-40B4-BE49-F238E27FC236}">
                <a16:creationId xmlns:a16="http://schemas.microsoft.com/office/drawing/2014/main" xmlns="" id="{802A5E4F-F6BC-3EF8-0BC2-E4EFE456E8D8}"/>
              </a:ext>
            </a:extLst>
          </p:cNvPr>
          <p:cNvSpPr/>
          <p:nvPr/>
        </p:nvSpPr>
        <p:spPr>
          <a:xfrm>
            <a:off x="7588694" y="6378180"/>
            <a:ext cx="2170716" cy="30022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37" indent="-285737" algn="ctr" defTabSz="914354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s-MX" sz="1100" dirty="0">
                <a:solidFill>
                  <a:schemeClr val="tx1"/>
                </a:solidFill>
              </a:rPr>
              <a:t>Especialista de TI   </a:t>
            </a:r>
            <a:endParaRPr lang="es-PE" sz="1100" dirty="0">
              <a:solidFill>
                <a:schemeClr val="tx1"/>
              </a:solidFill>
            </a:endParaRPr>
          </a:p>
          <a:p>
            <a:pPr marL="285737" indent="-285737" algn="ctr" defTabSz="914354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endParaRPr lang="es-MX" sz="1100" dirty="0">
              <a:solidFill>
                <a:schemeClr val="tx1"/>
              </a:solidFill>
              <a:latin typeface="Calibri"/>
            </a:endParaRPr>
          </a:p>
          <a:p>
            <a:pPr algn="ctr" defTabSz="914354" eaLnBrk="0" fontAlgn="base" hangingPunct="0">
              <a:spcBef>
                <a:spcPct val="0"/>
              </a:spcBef>
              <a:spcAft>
                <a:spcPct val="0"/>
              </a:spcAft>
            </a:pPr>
            <a:endParaRPr lang="es-PE" sz="1100" dirty="0">
              <a:solidFill>
                <a:schemeClr val="tx1"/>
              </a:solidFill>
              <a:latin typeface="Calibri"/>
            </a:endParaRPr>
          </a:p>
        </p:txBody>
      </p:sp>
      <p:sp>
        <p:nvSpPr>
          <p:cNvPr id="73" name="Flecha: a la derecha 72">
            <a:extLst>
              <a:ext uri="{FF2B5EF4-FFF2-40B4-BE49-F238E27FC236}">
                <a16:creationId xmlns:a16="http://schemas.microsoft.com/office/drawing/2014/main" xmlns="" id="{A3DF08EE-9B3C-D5DC-4DE0-48919F28CC30}"/>
              </a:ext>
            </a:extLst>
          </p:cNvPr>
          <p:cNvSpPr/>
          <p:nvPr/>
        </p:nvSpPr>
        <p:spPr>
          <a:xfrm>
            <a:off x="2381914" y="2719497"/>
            <a:ext cx="149361" cy="261552"/>
          </a:xfrm>
          <a:prstGeom prst="rightArrow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1400"/>
          </a:p>
        </p:txBody>
      </p:sp>
      <p:sp>
        <p:nvSpPr>
          <p:cNvPr id="74" name="Flecha: a la derecha 73">
            <a:extLst>
              <a:ext uri="{FF2B5EF4-FFF2-40B4-BE49-F238E27FC236}">
                <a16:creationId xmlns:a16="http://schemas.microsoft.com/office/drawing/2014/main" xmlns="" id="{C2E82DC5-C7A9-E23C-D001-711BB601456B}"/>
              </a:ext>
            </a:extLst>
          </p:cNvPr>
          <p:cNvSpPr/>
          <p:nvPr/>
        </p:nvSpPr>
        <p:spPr>
          <a:xfrm>
            <a:off x="4897425" y="2707491"/>
            <a:ext cx="149361" cy="261552"/>
          </a:xfrm>
          <a:prstGeom prst="rightArrow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1400"/>
          </a:p>
        </p:txBody>
      </p:sp>
      <p:sp>
        <p:nvSpPr>
          <p:cNvPr id="75" name="Flecha: a la derecha 74">
            <a:extLst>
              <a:ext uri="{FF2B5EF4-FFF2-40B4-BE49-F238E27FC236}">
                <a16:creationId xmlns:a16="http://schemas.microsoft.com/office/drawing/2014/main" xmlns="" id="{1763EE6F-3606-132B-AAB9-2B02E86C54D4}"/>
              </a:ext>
            </a:extLst>
          </p:cNvPr>
          <p:cNvSpPr/>
          <p:nvPr/>
        </p:nvSpPr>
        <p:spPr>
          <a:xfrm>
            <a:off x="7402073" y="2743493"/>
            <a:ext cx="149361" cy="261552"/>
          </a:xfrm>
          <a:prstGeom prst="rightArrow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sz="1400"/>
          </a:p>
        </p:txBody>
      </p:sp>
      <p:sp>
        <p:nvSpPr>
          <p:cNvPr id="2" name="Google Shape;121;p14">
            <a:extLst>
              <a:ext uri="{FF2B5EF4-FFF2-40B4-BE49-F238E27FC236}">
                <a16:creationId xmlns:a16="http://schemas.microsoft.com/office/drawing/2014/main" xmlns="" id="{BCF6F292-0EB1-95AB-0100-A0825A11FDAB}"/>
              </a:ext>
            </a:extLst>
          </p:cNvPr>
          <p:cNvSpPr txBox="1">
            <a:spLocks/>
          </p:cNvSpPr>
          <p:nvPr/>
        </p:nvSpPr>
        <p:spPr>
          <a:xfrm>
            <a:off x="10656" y="-39088"/>
            <a:ext cx="3731421" cy="9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es-PE"/>
            </a:defPPr>
            <a:lvl1pPr marR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200" b="1" i="0" u="none" strike="noStrike" cap="none">
                <a:solidFill>
                  <a:srgbClr val="666666"/>
                </a:solidFill>
                <a:latin typeface="Century Gothic" panose="020B0502020202020204" pitchFamily="34" charset="0"/>
                <a:ea typeface="Arial"/>
                <a:cs typeface="Arial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9pPr>
          </a:lstStyle>
          <a:p>
            <a:r>
              <a:rPr lang="es-PE" sz="2500" dirty="0"/>
              <a:t>FASES DEL PROYECTO</a:t>
            </a:r>
          </a:p>
        </p:txBody>
      </p:sp>
    </p:spTree>
    <p:extLst>
      <p:ext uri="{BB962C8B-B14F-4D97-AF65-F5344CB8AC3E}">
        <p14:creationId xmlns:p14="http://schemas.microsoft.com/office/powerpoint/2010/main" val="2520423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bre: forma 12">
            <a:extLst>
              <a:ext uri="{FF2B5EF4-FFF2-40B4-BE49-F238E27FC236}">
                <a16:creationId xmlns:a16="http://schemas.microsoft.com/office/drawing/2014/main" xmlns="" id="{56540D09-51D9-4056-9D91-47B3404D9476}"/>
              </a:ext>
            </a:extLst>
          </p:cNvPr>
          <p:cNvSpPr/>
          <p:nvPr/>
        </p:nvSpPr>
        <p:spPr>
          <a:xfrm>
            <a:off x="248067" y="1265548"/>
            <a:ext cx="4382814" cy="1371275"/>
          </a:xfrm>
          <a:custGeom>
            <a:avLst/>
            <a:gdLst>
              <a:gd name="connsiteX0" fmla="*/ 0 w 1760908"/>
              <a:gd name="connsiteY0" fmla="*/ 0 h 880454"/>
              <a:gd name="connsiteX1" fmla="*/ 1760908 w 1760908"/>
              <a:gd name="connsiteY1" fmla="*/ 0 h 880454"/>
              <a:gd name="connsiteX2" fmla="*/ 1760908 w 1760908"/>
              <a:gd name="connsiteY2" fmla="*/ 880454 h 880454"/>
              <a:gd name="connsiteX3" fmla="*/ 0 w 1760908"/>
              <a:gd name="connsiteY3" fmla="*/ 880454 h 880454"/>
              <a:gd name="connsiteX4" fmla="*/ 0 w 1760908"/>
              <a:gd name="connsiteY4" fmla="*/ 0 h 8804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0908" h="880454">
                <a:moveTo>
                  <a:pt x="0" y="0"/>
                </a:moveTo>
                <a:lnTo>
                  <a:pt x="1760908" y="0"/>
                </a:lnTo>
                <a:lnTo>
                  <a:pt x="1760908" y="880454"/>
                </a:lnTo>
                <a:lnTo>
                  <a:pt x="0" y="88045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891" tIns="8891" rIns="8891" bIns="8891" numCol="1" spcCol="1270" anchor="ctr" anchorCtr="0">
            <a:noAutofit/>
          </a:bodyPr>
          <a:lstStyle/>
          <a:p>
            <a:pPr algn="ctr" defTabSz="62226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2400" dirty="0">
                <a:solidFill>
                  <a:prstClr val="white"/>
                </a:solidFill>
                <a:latin typeface="Candara" panose="020E0502030303020204" pitchFamily="34" charset="0"/>
              </a:rPr>
              <a:t>PROYECTO: </a:t>
            </a:r>
          </a:p>
          <a:p>
            <a:pPr algn="ctr" defTabSz="62226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2400" dirty="0">
                <a:solidFill>
                  <a:prstClr val="white"/>
                </a:solidFill>
                <a:latin typeface="Candara" panose="020E0502030303020204" pitchFamily="34" charset="0"/>
              </a:rPr>
              <a:t>Mejoramiento de la Gestión de la Inversión Pública</a:t>
            </a:r>
          </a:p>
        </p:txBody>
      </p:sp>
      <p:sp>
        <p:nvSpPr>
          <p:cNvPr id="2" name="Google Shape;121;p14">
            <a:extLst>
              <a:ext uri="{FF2B5EF4-FFF2-40B4-BE49-F238E27FC236}">
                <a16:creationId xmlns:a16="http://schemas.microsoft.com/office/drawing/2014/main" xmlns="" id="{BCF6F292-0EB1-95AB-0100-A0825A11FDAB}"/>
              </a:ext>
            </a:extLst>
          </p:cNvPr>
          <p:cNvSpPr txBox="1">
            <a:spLocks/>
          </p:cNvSpPr>
          <p:nvPr/>
        </p:nvSpPr>
        <p:spPr>
          <a:xfrm>
            <a:off x="10656" y="108761"/>
            <a:ext cx="3731421" cy="9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es-PE"/>
            </a:defPPr>
            <a:lvl1pPr marR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200" b="1" i="0" u="none" strike="noStrike" cap="none">
                <a:solidFill>
                  <a:srgbClr val="666666"/>
                </a:solidFill>
                <a:latin typeface="Century Gothic" panose="020B0502020202020204" pitchFamily="34" charset="0"/>
                <a:ea typeface="Arial"/>
                <a:cs typeface="Arial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9pPr>
          </a:lstStyle>
          <a:p>
            <a:r>
              <a:rPr lang="es-PE" dirty="0"/>
              <a:t>Acciones del Componente 2:</a:t>
            </a:r>
          </a:p>
        </p:txBody>
      </p:sp>
      <p:sp>
        <p:nvSpPr>
          <p:cNvPr id="78" name="Forma libre: forma 13">
            <a:extLst>
              <a:ext uri="{FF2B5EF4-FFF2-40B4-BE49-F238E27FC236}">
                <a16:creationId xmlns:a16="http://schemas.microsoft.com/office/drawing/2014/main" xmlns="" id="{8273BE63-7C86-47CA-872B-AF63C47A9268}"/>
              </a:ext>
            </a:extLst>
          </p:cNvPr>
          <p:cNvSpPr/>
          <p:nvPr/>
        </p:nvSpPr>
        <p:spPr>
          <a:xfrm>
            <a:off x="2279298" y="3432175"/>
            <a:ext cx="2351583" cy="1534993"/>
          </a:xfrm>
          <a:custGeom>
            <a:avLst/>
            <a:gdLst>
              <a:gd name="connsiteX0" fmla="*/ 0 w 2248856"/>
              <a:gd name="connsiteY0" fmla="*/ 0 h 880454"/>
              <a:gd name="connsiteX1" fmla="*/ 2248856 w 2248856"/>
              <a:gd name="connsiteY1" fmla="*/ 0 h 880454"/>
              <a:gd name="connsiteX2" fmla="*/ 2248856 w 2248856"/>
              <a:gd name="connsiteY2" fmla="*/ 880454 h 880454"/>
              <a:gd name="connsiteX3" fmla="*/ 0 w 2248856"/>
              <a:gd name="connsiteY3" fmla="*/ 880454 h 880454"/>
              <a:gd name="connsiteX4" fmla="*/ 0 w 2248856"/>
              <a:gd name="connsiteY4" fmla="*/ 0 h 8804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48856" h="880454">
                <a:moveTo>
                  <a:pt x="0" y="0"/>
                </a:moveTo>
                <a:lnTo>
                  <a:pt x="2248856" y="0"/>
                </a:lnTo>
                <a:lnTo>
                  <a:pt x="2248856" y="880454"/>
                </a:lnTo>
                <a:lnTo>
                  <a:pt x="0" y="88045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891" tIns="8891" rIns="8891" bIns="8891" numCol="1" spcCol="1270" anchor="ctr" anchorCtr="0">
            <a:noAutofit/>
          </a:bodyPr>
          <a:lstStyle/>
          <a:p>
            <a:pPr algn="ctr" defTabSz="62226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PE" dirty="0">
                <a:solidFill>
                  <a:prstClr val="white"/>
                </a:solidFill>
                <a:latin typeface="Candara" panose="020E0502030303020204" pitchFamily="34" charset="0"/>
              </a:rPr>
              <a:t>COMPONENTE  </a:t>
            </a:r>
            <a:r>
              <a:rPr lang="es-PE" sz="2400" dirty="0">
                <a:solidFill>
                  <a:prstClr val="white"/>
                </a:solidFill>
                <a:latin typeface="Candara" panose="020E0502030303020204" pitchFamily="34" charset="0"/>
              </a:rPr>
              <a:t>2</a:t>
            </a:r>
          </a:p>
          <a:p>
            <a:pPr algn="ctr" defTabSz="62226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PE" sz="2400" dirty="0">
                <a:solidFill>
                  <a:prstClr val="white"/>
                </a:solidFill>
                <a:latin typeface="Candara" panose="020E0502030303020204" pitchFamily="34" charset="0"/>
              </a:rPr>
              <a:t>C2</a:t>
            </a:r>
          </a:p>
          <a:p>
            <a:pPr algn="ctr" defTabSz="62226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PE" sz="1200" dirty="0">
                <a:solidFill>
                  <a:prstClr val="white"/>
                </a:solidFill>
                <a:latin typeface="Candara" panose="020E0502030303020204" pitchFamily="34" charset="0"/>
              </a:rPr>
              <a:t>MECANISMOS DE LA GESTION DE LA INFORMACION E INTEGRACION CON OTROS SISTEMAS</a:t>
            </a:r>
            <a:endParaRPr lang="es-ES" sz="1200" dirty="0">
              <a:solidFill>
                <a:prstClr val="white"/>
              </a:solidFill>
              <a:latin typeface="Candara" panose="020E050203030302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3338" y="303360"/>
            <a:ext cx="6626295" cy="6239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8 Conector recto"/>
          <p:cNvCxnSpPr/>
          <p:nvPr/>
        </p:nvCxnSpPr>
        <p:spPr>
          <a:xfrm flipH="1">
            <a:off x="1072055" y="2636823"/>
            <a:ext cx="15766" cy="156284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 de flecha"/>
          <p:cNvCxnSpPr/>
          <p:nvPr/>
        </p:nvCxnSpPr>
        <p:spPr>
          <a:xfrm>
            <a:off x="1072055" y="4199671"/>
            <a:ext cx="1207243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Flecha derecha"/>
          <p:cNvSpPr/>
          <p:nvPr/>
        </p:nvSpPr>
        <p:spPr>
          <a:xfrm>
            <a:off x="4786447" y="3752193"/>
            <a:ext cx="603270" cy="680072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23" name="Rectángulo 2">
            <a:extLst>
              <a:ext uri="{FF2B5EF4-FFF2-40B4-BE49-F238E27FC236}">
                <a16:creationId xmlns:a16="http://schemas.microsoft.com/office/drawing/2014/main" xmlns="" id="{5E294F65-5430-EFD2-965C-E0ACA6A15526}"/>
              </a:ext>
            </a:extLst>
          </p:cNvPr>
          <p:cNvSpPr/>
          <p:nvPr/>
        </p:nvSpPr>
        <p:spPr>
          <a:xfrm>
            <a:off x="2648607" y="5759285"/>
            <a:ext cx="1982274" cy="23967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lIns="24000" tIns="24000" rIns="24000" bIns="24000" rtlCol="0" anchor="ctr">
            <a:noAutofit/>
          </a:bodyPr>
          <a:lstStyle/>
          <a:p>
            <a:pPr algn="ctr" defTabSz="91437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1200" b="1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Coordinador Tecnico del C2</a:t>
            </a:r>
            <a:endParaRPr lang="es-PE" sz="1200" b="1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4" name="CuadroTexto 48">
            <a:extLst>
              <a:ext uri="{FF2B5EF4-FFF2-40B4-BE49-F238E27FC236}">
                <a16:creationId xmlns:a16="http://schemas.microsoft.com/office/drawing/2014/main" xmlns="" id="{B10F0A86-BB08-5FFC-4555-D6D3D793A516}"/>
              </a:ext>
            </a:extLst>
          </p:cNvPr>
          <p:cNvSpPr txBox="1"/>
          <p:nvPr/>
        </p:nvSpPr>
        <p:spPr>
          <a:xfrm>
            <a:off x="3102468" y="5998963"/>
            <a:ext cx="1587294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PE" sz="1300" dirty="0" err="1">
                <a:latin typeface="Arial" panose="020B0604020202020204" pitchFamily="34" charset="0"/>
                <a:cs typeface="Arial" panose="020B0604020202020204" pitchFamily="34" charset="0"/>
              </a:rPr>
              <a:t>Luzgarda</a:t>
            </a:r>
            <a:r>
              <a:rPr lang="es-PE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1300" dirty="0" err="1">
                <a:latin typeface="Arial" panose="020B0604020202020204" pitchFamily="34" charset="0"/>
                <a:cs typeface="Arial" panose="020B0604020202020204" pitchFamily="34" charset="0"/>
              </a:rPr>
              <a:t>Quillama</a:t>
            </a:r>
            <a:endParaRPr lang="es-PE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14 Flecha abajo"/>
          <p:cNvSpPr/>
          <p:nvPr/>
        </p:nvSpPr>
        <p:spPr>
          <a:xfrm>
            <a:off x="3478755" y="5139869"/>
            <a:ext cx="417360" cy="539802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088849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xmlns="" id="{891A3CC1-769A-B3F5-603A-ECE2FF98EFD3}"/>
              </a:ext>
            </a:extLst>
          </p:cNvPr>
          <p:cNvSpPr/>
          <p:nvPr/>
        </p:nvSpPr>
        <p:spPr>
          <a:xfrm>
            <a:off x="5949941" y="867666"/>
            <a:ext cx="1637732" cy="47935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lIns="24000" tIns="24000" rIns="24000" bIns="24000" rtlCol="0" anchor="ctr">
            <a:noAutofit/>
          </a:bodyPr>
          <a:lstStyle/>
          <a:p>
            <a:pPr algn="ctr" defTabSz="91437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1000" b="1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Especialista Técnico Senior del C2 [Samuel]</a:t>
            </a:r>
            <a:endParaRPr lang="es-PE" sz="1000" b="1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xmlns="" id="{5E294F65-5430-EFD2-965C-E0ACA6A15526}"/>
              </a:ext>
            </a:extLst>
          </p:cNvPr>
          <p:cNvSpPr/>
          <p:nvPr/>
        </p:nvSpPr>
        <p:spPr>
          <a:xfrm>
            <a:off x="5949941" y="279581"/>
            <a:ext cx="1637732" cy="47935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lIns="24000" tIns="24000" rIns="24000" bIns="24000" rtlCol="0" anchor="ctr">
            <a:noAutofit/>
          </a:bodyPr>
          <a:lstStyle/>
          <a:p>
            <a:pPr algn="ctr" defTabSz="91437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1200" b="1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Coordinador Tecnico del C2</a:t>
            </a:r>
            <a:endParaRPr lang="es-PE" sz="1200" b="1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xmlns="" id="{4F80D75E-683B-30D3-86CF-58D67C3354D5}"/>
              </a:ext>
            </a:extLst>
          </p:cNvPr>
          <p:cNvCxnSpPr>
            <a:stCxn id="3" idx="2"/>
            <a:endCxn id="2" idx="0"/>
          </p:cNvCxnSpPr>
          <p:nvPr/>
        </p:nvCxnSpPr>
        <p:spPr>
          <a:xfrm>
            <a:off x="6768807" y="758937"/>
            <a:ext cx="0" cy="108729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: angular 24">
            <a:extLst>
              <a:ext uri="{FF2B5EF4-FFF2-40B4-BE49-F238E27FC236}">
                <a16:creationId xmlns:a16="http://schemas.microsoft.com/office/drawing/2014/main" xmlns="" id="{EFC10E66-E8CB-BC2D-4F0C-5494D4F17D1C}"/>
              </a:ext>
            </a:extLst>
          </p:cNvPr>
          <p:cNvCxnSpPr>
            <a:cxnSpLocks/>
            <a:stCxn id="2" idx="2"/>
            <a:endCxn id="7" idx="0"/>
          </p:cNvCxnSpPr>
          <p:nvPr/>
        </p:nvCxnSpPr>
        <p:spPr>
          <a:xfrm rot="16200000" flipH="1">
            <a:off x="7486010" y="629819"/>
            <a:ext cx="343809" cy="1778214"/>
          </a:xfrm>
          <a:prstGeom prst="bentConnector3">
            <a:avLst>
              <a:gd name="adj1" fmla="val 5402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ángulo 6">
            <a:extLst>
              <a:ext uri="{FF2B5EF4-FFF2-40B4-BE49-F238E27FC236}">
                <a16:creationId xmlns:a16="http://schemas.microsoft.com/office/drawing/2014/main" xmlns="" id="{663B860F-67E6-FA22-BEE5-7D5FA2353869}"/>
              </a:ext>
            </a:extLst>
          </p:cNvPr>
          <p:cNvSpPr/>
          <p:nvPr/>
        </p:nvSpPr>
        <p:spPr>
          <a:xfrm>
            <a:off x="7696615" y="1690831"/>
            <a:ext cx="1700812" cy="56397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3175">
            <a:solidFill>
              <a:schemeClr val="accent4">
                <a:lumMod val="75000"/>
              </a:schemeClr>
            </a:solidFill>
          </a:ln>
        </p:spPr>
        <p:txBody>
          <a:bodyPr wrap="square" lIns="24000" tIns="24000" rIns="24000" bIns="24000" rtlCol="0">
            <a:noAutofit/>
          </a:bodyPr>
          <a:lstStyle/>
          <a:p>
            <a:pPr algn="ctr" defTabSz="91437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1100" dirty="0">
                <a:latin typeface="Arial Narrow" panose="020B0606020202030204" pitchFamily="34" charset="0"/>
                <a:cs typeface="Arial" panose="020B0604020202020204" pitchFamily="34" charset="0"/>
              </a:rPr>
              <a:t>Especialista de Soporte y  Supervisión – Fase PMI</a:t>
            </a:r>
          </a:p>
          <a:p>
            <a:pPr algn="ctr" defTabSz="91437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1100" dirty="0">
                <a:latin typeface="Arial Narrow" panose="020B0606020202030204" pitchFamily="34" charset="0"/>
                <a:cs typeface="Arial" panose="020B0604020202020204" pitchFamily="34" charset="0"/>
              </a:rPr>
              <a:t>Acompañamiento TI   C2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xmlns="" id="{D8DC0A41-E633-1F45-CADD-C042288132BA}"/>
              </a:ext>
            </a:extLst>
          </p:cNvPr>
          <p:cNvSpPr/>
          <p:nvPr/>
        </p:nvSpPr>
        <p:spPr>
          <a:xfrm>
            <a:off x="7851362" y="2349012"/>
            <a:ext cx="1546068" cy="667765"/>
          </a:xfrm>
          <a:prstGeom prst="rect">
            <a:avLst/>
          </a:prstGeom>
          <a:solidFill>
            <a:schemeClr val="accent1"/>
          </a:solidFill>
          <a:ln w="3175">
            <a:solidFill>
              <a:srgbClr val="4F81BD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4000" tIns="24000" rIns="24000" bIns="24000" numCol="1" spcCol="1270" anchor="ctr" anchorCtr="0">
            <a:noAutofit/>
          </a:bodyPr>
          <a:lstStyle/>
          <a:p>
            <a:pPr algn="ctr" defTabSz="622284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100" b="1" dirty="0">
                <a:solidFill>
                  <a:schemeClr val="bg1"/>
                </a:solidFill>
                <a:latin typeface="Arial Narrow" panose="020B0606020202030204" pitchFamily="34" charset="0"/>
              </a:rPr>
              <a:t>Especialista de Soporte y  Supervisión</a:t>
            </a:r>
          </a:p>
          <a:p>
            <a:pPr marL="122764" indent="-122764" algn="ctr" defTabSz="622284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es-MX" sz="1100" dirty="0">
                <a:solidFill>
                  <a:schemeClr val="bg1"/>
                </a:solidFill>
                <a:latin typeface="Arial Narrow" panose="020B0606020202030204" pitchFamily="34" charset="0"/>
              </a:rPr>
              <a:t>Especialista de Funcional C1</a:t>
            </a:r>
          </a:p>
        </p:txBody>
      </p:sp>
      <p:sp>
        <p:nvSpPr>
          <p:cNvPr id="59" name="CuadroTexto 58">
            <a:extLst>
              <a:ext uri="{FF2B5EF4-FFF2-40B4-BE49-F238E27FC236}">
                <a16:creationId xmlns:a16="http://schemas.microsoft.com/office/drawing/2014/main" xmlns="" id="{0D222916-6314-9A2D-D256-042D59FD6E4A}"/>
              </a:ext>
            </a:extLst>
          </p:cNvPr>
          <p:cNvSpPr txBox="1"/>
          <p:nvPr/>
        </p:nvSpPr>
        <p:spPr>
          <a:xfrm>
            <a:off x="7987099" y="4226022"/>
            <a:ext cx="1410329" cy="36928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175">
            <a:solidFill>
              <a:schemeClr val="accent4">
                <a:lumMod val="75000"/>
              </a:schemeClr>
            </a:solidFill>
          </a:ln>
        </p:spPr>
        <p:txBody>
          <a:bodyPr wrap="square" lIns="24000" tIns="24000" rIns="24000" bIns="24000" rtlCol="0">
            <a:noAutofit/>
          </a:bodyPr>
          <a:lstStyle/>
          <a:p>
            <a:pPr algn="ctr" defTabSz="91437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1100" dirty="0">
                <a:latin typeface="Arial Narrow" panose="020B0606020202030204" pitchFamily="34" charset="0"/>
                <a:cs typeface="Arial" panose="020B0604020202020204" pitchFamily="34" charset="0"/>
              </a:rPr>
              <a:t>2 Analistas de requerimientos F y -F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xmlns="" id="{B5C5334D-C355-4095-FE7E-C561D22CFE4C}"/>
              </a:ext>
            </a:extLst>
          </p:cNvPr>
          <p:cNvSpPr txBox="1"/>
          <p:nvPr/>
        </p:nvSpPr>
        <p:spPr>
          <a:xfrm>
            <a:off x="7987098" y="4739306"/>
            <a:ext cx="1410329" cy="33930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175">
            <a:solidFill>
              <a:schemeClr val="accent4">
                <a:lumMod val="75000"/>
              </a:schemeClr>
            </a:solidFill>
          </a:ln>
        </p:spPr>
        <p:txBody>
          <a:bodyPr wrap="square" lIns="24000" tIns="24000" rIns="24000" bIns="24000" rtlCol="0">
            <a:noAutofit/>
          </a:bodyPr>
          <a:lstStyle/>
          <a:p>
            <a:pPr algn="ctr" defTabSz="91437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1100" dirty="0">
                <a:latin typeface="Arial Narrow" panose="020B0606020202030204" pitchFamily="34" charset="0"/>
                <a:cs typeface="Arial" panose="020B0604020202020204" pitchFamily="34" charset="0"/>
              </a:rPr>
              <a:t>3 Analistas de sistemas</a:t>
            </a:r>
          </a:p>
          <a:p>
            <a:pPr algn="ctr" defTabSz="914377" eaLnBrk="0" fontAlgn="base" hangingPunct="0">
              <a:spcBef>
                <a:spcPct val="0"/>
              </a:spcBef>
              <a:spcAft>
                <a:spcPct val="0"/>
              </a:spcAft>
            </a:pPr>
            <a:endParaRPr lang="es-MX" sz="1100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xmlns="" id="{E0C6344E-B43C-5CB8-5F26-9AA3A1526B05}"/>
              </a:ext>
            </a:extLst>
          </p:cNvPr>
          <p:cNvSpPr txBox="1"/>
          <p:nvPr/>
        </p:nvSpPr>
        <p:spPr>
          <a:xfrm>
            <a:off x="7987098" y="5215476"/>
            <a:ext cx="1410329" cy="35253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175">
            <a:solidFill>
              <a:schemeClr val="accent4">
                <a:lumMod val="75000"/>
              </a:schemeClr>
            </a:solidFill>
          </a:ln>
        </p:spPr>
        <p:txBody>
          <a:bodyPr wrap="square" lIns="24000" tIns="24000" rIns="24000" bIns="24000" rtlCol="0">
            <a:noAutofit/>
          </a:bodyPr>
          <a:lstStyle/>
          <a:p>
            <a:pPr algn="ctr" defTabSz="91437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1100" dirty="0">
                <a:latin typeface="Arial Narrow" panose="020B0606020202030204" pitchFamily="34" charset="0"/>
                <a:cs typeface="Arial" panose="020B0604020202020204" pitchFamily="34" charset="0"/>
              </a:rPr>
              <a:t>3 Analistas técnico (Diseñadores)</a:t>
            </a:r>
          </a:p>
          <a:p>
            <a:pPr algn="ctr" defTabSz="914377" eaLnBrk="0" fontAlgn="base" hangingPunct="0">
              <a:spcBef>
                <a:spcPct val="0"/>
              </a:spcBef>
              <a:spcAft>
                <a:spcPct val="0"/>
              </a:spcAft>
            </a:pPr>
            <a:endParaRPr lang="es-MX" sz="1100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xmlns="" id="{B0A845DD-CDB2-AACB-12F1-123B8153932F}"/>
              </a:ext>
            </a:extLst>
          </p:cNvPr>
          <p:cNvSpPr txBox="1"/>
          <p:nvPr/>
        </p:nvSpPr>
        <p:spPr>
          <a:xfrm>
            <a:off x="7987099" y="5700692"/>
            <a:ext cx="1410329" cy="288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175">
            <a:solidFill>
              <a:schemeClr val="accent4">
                <a:lumMod val="75000"/>
              </a:schemeClr>
            </a:solidFill>
          </a:ln>
        </p:spPr>
        <p:txBody>
          <a:bodyPr wrap="square" lIns="24000" tIns="24000" rIns="24000" bIns="24000" rtlCol="0">
            <a:noAutofit/>
          </a:bodyPr>
          <a:lstStyle/>
          <a:p>
            <a:pPr algn="ctr" defTabSz="91437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1100" dirty="0">
                <a:latin typeface="Arial Narrow" panose="020B0606020202030204" pitchFamily="34" charset="0"/>
                <a:cs typeface="Arial" panose="020B0604020202020204" pitchFamily="34" charset="0"/>
              </a:rPr>
              <a:t>3 Analistas de prototipos</a:t>
            </a:r>
          </a:p>
          <a:p>
            <a:pPr algn="ctr" defTabSz="914377" eaLnBrk="0" fontAlgn="base" hangingPunct="0">
              <a:spcBef>
                <a:spcPct val="0"/>
              </a:spcBef>
              <a:spcAft>
                <a:spcPct val="0"/>
              </a:spcAft>
            </a:pPr>
            <a:endParaRPr lang="es-MX" sz="1100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84" name="CuadroTexto 83">
            <a:extLst>
              <a:ext uri="{FF2B5EF4-FFF2-40B4-BE49-F238E27FC236}">
                <a16:creationId xmlns:a16="http://schemas.microsoft.com/office/drawing/2014/main" xmlns="" id="{D8EFE663-822B-D563-EA8B-FE55EA624311}"/>
              </a:ext>
            </a:extLst>
          </p:cNvPr>
          <p:cNvSpPr txBox="1"/>
          <p:nvPr/>
        </p:nvSpPr>
        <p:spPr>
          <a:xfrm>
            <a:off x="7987098" y="3587159"/>
            <a:ext cx="1410331" cy="432000"/>
          </a:xfrm>
          <a:prstGeom prst="rect">
            <a:avLst/>
          </a:prstGeom>
          <a:solidFill>
            <a:schemeClr val="accent1"/>
          </a:solidFill>
          <a:ln w="3175">
            <a:solidFill>
              <a:srgbClr val="4F81BD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ctr" defTabSz="466725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defRPr sz="700" kern="1200">
                <a:solidFill>
                  <a:prstClr val="white"/>
                </a:solidFill>
                <a:latin typeface="Arial Narrow" panose="020B0606020202030204" pitchFamily="34" charset="0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100" dirty="0">
                <a:solidFill>
                  <a:schemeClr val="bg1"/>
                </a:solidFill>
              </a:rPr>
              <a:t>1 Analista de procesos y reglas de negocio</a:t>
            </a:r>
          </a:p>
        </p:txBody>
      </p:sp>
      <p:sp>
        <p:nvSpPr>
          <p:cNvPr id="88" name="Rectángulo 87">
            <a:extLst>
              <a:ext uri="{FF2B5EF4-FFF2-40B4-BE49-F238E27FC236}">
                <a16:creationId xmlns:a16="http://schemas.microsoft.com/office/drawing/2014/main" xmlns="" id="{27F172AD-F2AE-E8F4-9684-2EA4CF40DFC9}"/>
              </a:ext>
            </a:extLst>
          </p:cNvPr>
          <p:cNvSpPr/>
          <p:nvPr/>
        </p:nvSpPr>
        <p:spPr>
          <a:xfrm>
            <a:off x="6019569" y="3645735"/>
            <a:ext cx="1410329" cy="369284"/>
          </a:xfrm>
          <a:prstGeom prst="rect">
            <a:avLst/>
          </a:prstGeom>
          <a:solidFill>
            <a:schemeClr val="accent5">
              <a:lumMod val="50000"/>
            </a:schemeClr>
          </a:solidFill>
          <a:ln w="3175">
            <a:solidFill>
              <a:srgbClr val="0070C0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622284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100" dirty="0">
                <a:solidFill>
                  <a:schemeClr val="bg1"/>
                </a:solidFill>
                <a:latin typeface="Arial Narrow" panose="020B0606020202030204" pitchFamily="34" charset="0"/>
              </a:rPr>
              <a:t>1 Coordinador de procesos y reglas de negocio </a:t>
            </a:r>
            <a:endParaRPr lang="es-PE" sz="11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89" name="Rectángulo 88">
            <a:extLst>
              <a:ext uri="{FF2B5EF4-FFF2-40B4-BE49-F238E27FC236}">
                <a16:creationId xmlns:a16="http://schemas.microsoft.com/office/drawing/2014/main" xmlns="" id="{B9823A0E-BCAB-35E7-48B2-415AF910A629}"/>
              </a:ext>
            </a:extLst>
          </p:cNvPr>
          <p:cNvSpPr/>
          <p:nvPr/>
        </p:nvSpPr>
        <p:spPr>
          <a:xfrm>
            <a:off x="6033603" y="4246852"/>
            <a:ext cx="1410329" cy="36928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3175">
            <a:solidFill>
              <a:schemeClr val="accent4">
                <a:lumMod val="75000"/>
              </a:schemeClr>
            </a:solidFill>
          </a:ln>
        </p:spPr>
        <p:txBody>
          <a:bodyPr wrap="square" lIns="24000" tIns="24000" rIns="24000" bIns="24000" rtlCol="0">
            <a:noAutofit/>
          </a:bodyPr>
          <a:lstStyle/>
          <a:p>
            <a:pPr algn="ctr" defTabSz="91437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1100" dirty="0">
                <a:latin typeface="Arial Narrow" panose="020B0606020202030204" pitchFamily="34" charset="0"/>
                <a:cs typeface="Arial" panose="020B0604020202020204" pitchFamily="34" charset="0"/>
              </a:rPr>
              <a:t>1 Coordinador de Requerimientos F y -F</a:t>
            </a:r>
            <a:endParaRPr lang="es-PE" sz="1100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CuadroTexto 121">
            <a:extLst>
              <a:ext uri="{FF2B5EF4-FFF2-40B4-BE49-F238E27FC236}">
                <a16:creationId xmlns:a16="http://schemas.microsoft.com/office/drawing/2014/main" xmlns="" id="{48365E38-C815-BA27-E84C-06B5FBD34C54}"/>
              </a:ext>
            </a:extLst>
          </p:cNvPr>
          <p:cNvSpPr txBox="1"/>
          <p:nvPr/>
        </p:nvSpPr>
        <p:spPr>
          <a:xfrm>
            <a:off x="8004260" y="3153644"/>
            <a:ext cx="1410331" cy="339304"/>
          </a:xfrm>
          <a:prstGeom prst="rect">
            <a:avLst/>
          </a:prstGeom>
          <a:solidFill>
            <a:schemeClr val="accent1"/>
          </a:solidFill>
          <a:ln w="3175">
            <a:solidFill>
              <a:srgbClr val="4F81BD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algn="ctr" defTabSz="466725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defRPr sz="700" kern="1200">
                <a:solidFill>
                  <a:prstClr val="white"/>
                </a:solidFill>
                <a:latin typeface="Arial Narrow" panose="020B0606020202030204" pitchFamily="34" charset="0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1100" dirty="0">
                <a:solidFill>
                  <a:schemeClr val="bg1"/>
                </a:solidFill>
              </a:rPr>
              <a:t>Líder Funcional</a:t>
            </a:r>
          </a:p>
        </p:txBody>
      </p:sp>
      <p:cxnSp>
        <p:nvCxnSpPr>
          <p:cNvPr id="131" name="Conector recto 130">
            <a:extLst>
              <a:ext uri="{FF2B5EF4-FFF2-40B4-BE49-F238E27FC236}">
                <a16:creationId xmlns:a16="http://schemas.microsoft.com/office/drawing/2014/main" xmlns="" id="{53C30F00-F10D-2C8D-B093-D185C24A6EE2}"/>
              </a:ext>
            </a:extLst>
          </p:cNvPr>
          <p:cNvCxnSpPr>
            <a:cxnSpLocks/>
            <a:stCxn id="84" idx="2"/>
            <a:endCxn id="59" idx="0"/>
          </p:cNvCxnSpPr>
          <p:nvPr/>
        </p:nvCxnSpPr>
        <p:spPr>
          <a:xfrm>
            <a:off x="8692264" y="4019159"/>
            <a:ext cx="0" cy="20686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onector recto de flecha 145">
            <a:extLst>
              <a:ext uri="{FF2B5EF4-FFF2-40B4-BE49-F238E27FC236}">
                <a16:creationId xmlns:a16="http://schemas.microsoft.com/office/drawing/2014/main" xmlns="" id="{6126A700-26C2-49C9-36EA-A6BC6C4660D4}"/>
              </a:ext>
            </a:extLst>
          </p:cNvPr>
          <p:cNvCxnSpPr>
            <a:stCxn id="32" idx="2"/>
          </p:cNvCxnSpPr>
          <p:nvPr/>
        </p:nvCxnSpPr>
        <p:spPr>
          <a:xfrm flipH="1">
            <a:off x="8692263" y="5988692"/>
            <a:ext cx="1" cy="3089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ángulo 17">
            <a:extLst>
              <a:ext uri="{FF2B5EF4-FFF2-40B4-BE49-F238E27FC236}">
                <a16:creationId xmlns:a16="http://schemas.microsoft.com/office/drawing/2014/main" xmlns="" id="{A67D2F99-D709-314B-DA85-D79DE7E41CFB}"/>
              </a:ext>
            </a:extLst>
          </p:cNvPr>
          <p:cNvSpPr/>
          <p:nvPr/>
        </p:nvSpPr>
        <p:spPr>
          <a:xfrm>
            <a:off x="5949941" y="881252"/>
            <a:ext cx="1637732" cy="47935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lIns="24000" tIns="24000" rIns="24000" bIns="24000" rtlCol="0" anchor="ctr">
            <a:noAutofit/>
          </a:bodyPr>
          <a:lstStyle/>
          <a:p>
            <a:pPr algn="ctr" defTabSz="91437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1200" b="1" dirty="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Especialista Técnico Senior del C2</a:t>
            </a:r>
            <a:endParaRPr lang="es-PE" sz="1200" b="1" dirty="0">
              <a:solidFill>
                <a:schemeClr val="bg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7" name="Flecha: a la derecha 36">
            <a:extLst>
              <a:ext uri="{FF2B5EF4-FFF2-40B4-BE49-F238E27FC236}">
                <a16:creationId xmlns:a16="http://schemas.microsoft.com/office/drawing/2014/main" xmlns="" id="{5FC7E33F-A871-FB1F-F4DA-FEED2FAC2EFE}"/>
              </a:ext>
            </a:extLst>
          </p:cNvPr>
          <p:cNvSpPr/>
          <p:nvPr/>
        </p:nvSpPr>
        <p:spPr>
          <a:xfrm>
            <a:off x="9646363" y="1846870"/>
            <a:ext cx="318368" cy="29041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38" name="Flecha: a la derecha 37">
            <a:extLst>
              <a:ext uri="{FF2B5EF4-FFF2-40B4-BE49-F238E27FC236}">
                <a16:creationId xmlns:a16="http://schemas.microsoft.com/office/drawing/2014/main" xmlns="" id="{B7CFF162-04F6-0890-C649-EFB93A674230}"/>
              </a:ext>
            </a:extLst>
          </p:cNvPr>
          <p:cNvSpPr/>
          <p:nvPr/>
        </p:nvSpPr>
        <p:spPr>
          <a:xfrm>
            <a:off x="9665508" y="2512152"/>
            <a:ext cx="318368" cy="29041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40" name="Flecha: a la derecha 39">
            <a:extLst>
              <a:ext uri="{FF2B5EF4-FFF2-40B4-BE49-F238E27FC236}">
                <a16:creationId xmlns:a16="http://schemas.microsoft.com/office/drawing/2014/main" xmlns="" id="{AD5A0837-1DAA-8AB5-0C81-E112DFE4103A}"/>
              </a:ext>
            </a:extLst>
          </p:cNvPr>
          <p:cNvSpPr/>
          <p:nvPr/>
        </p:nvSpPr>
        <p:spPr>
          <a:xfrm>
            <a:off x="7547298" y="4357938"/>
            <a:ext cx="137361" cy="197771"/>
          </a:xfrm>
          <a:prstGeom prst="right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 eaLnBrk="0" fontAlgn="base" hangingPunct="0">
              <a:spcBef>
                <a:spcPct val="0"/>
              </a:spcBef>
              <a:spcAft>
                <a:spcPct val="0"/>
              </a:spcAft>
            </a:pPr>
            <a:endParaRPr lang="es-PE" sz="1000">
              <a:solidFill>
                <a:prstClr val="white"/>
              </a:solidFill>
              <a:latin typeface="Arial Narrow" panose="020B0606020202030204" pitchFamily="34" charset="0"/>
            </a:endParaRPr>
          </a:p>
        </p:txBody>
      </p:sp>
      <p:sp>
        <p:nvSpPr>
          <p:cNvPr id="41" name="Flecha: a la derecha 40">
            <a:extLst>
              <a:ext uri="{FF2B5EF4-FFF2-40B4-BE49-F238E27FC236}">
                <a16:creationId xmlns:a16="http://schemas.microsoft.com/office/drawing/2014/main" xmlns="" id="{9869FCA8-A8E4-A2BE-1D07-2D3773BFC2A3}"/>
              </a:ext>
            </a:extLst>
          </p:cNvPr>
          <p:cNvSpPr/>
          <p:nvPr/>
        </p:nvSpPr>
        <p:spPr>
          <a:xfrm>
            <a:off x="7547298" y="3705166"/>
            <a:ext cx="137361" cy="197771"/>
          </a:xfrm>
          <a:prstGeom prst="right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 eaLnBrk="0" fontAlgn="base" hangingPunct="0">
              <a:spcBef>
                <a:spcPct val="0"/>
              </a:spcBef>
              <a:spcAft>
                <a:spcPct val="0"/>
              </a:spcAft>
            </a:pPr>
            <a:endParaRPr lang="es-PE" sz="1000">
              <a:solidFill>
                <a:prstClr val="white"/>
              </a:solidFill>
              <a:latin typeface="Arial Narrow" panose="020B0606020202030204" pitchFamily="34" charset="0"/>
            </a:endParaRPr>
          </a:p>
        </p:txBody>
      </p:sp>
      <p:sp>
        <p:nvSpPr>
          <p:cNvPr id="47" name="Rectángulo 46">
            <a:extLst>
              <a:ext uri="{FF2B5EF4-FFF2-40B4-BE49-F238E27FC236}">
                <a16:creationId xmlns:a16="http://schemas.microsoft.com/office/drawing/2014/main" xmlns="" id="{30BB0177-072A-6F24-3444-E6195628F11E}"/>
              </a:ext>
            </a:extLst>
          </p:cNvPr>
          <p:cNvSpPr/>
          <p:nvPr/>
        </p:nvSpPr>
        <p:spPr>
          <a:xfrm>
            <a:off x="7231289" y="6341232"/>
            <a:ext cx="2896388" cy="308947"/>
          </a:xfrm>
          <a:prstGeom prst="rect">
            <a:avLst/>
          </a:prstGeom>
          <a:ln w="3175"/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dirty="0"/>
              <a:t>Fábrica de Software</a:t>
            </a:r>
            <a:endParaRPr lang="es-PE" sz="1600" dirty="0"/>
          </a:p>
        </p:txBody>
      </p:sp>
      <p:sp>
        <p:nvSpPr>
          <p:cNvPr id="48" name="Google Shape;121;p14">
            <a:extLst>
              <a:ext uri="{FF2B5EF4-FFF2-40B4-BE49-F238E27FC236}">
                <a16:creationId xmlns:a16="http://schemas.microsoft.com/office/drawing/2014/main" xmlns="" id="{D6BF66B6-C1D3-FEE2-3BFD-74926B5BB590}"/>
              </a:ext>
            </a:extLst>
          </p:cNvPr>
          <p:cNvSpPr txBox="1">
            <a:spLocks/>
          </p:cNvSpPr>
          <p:nvPr/>
        </p:nvSpPr>
        <p:spPr>
          <a:xfrm>
            <a:off x="10656" y="-39088"/>
            <a:ext cx="4727258" cy="13996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es-PE"/>
            </a:defPPr>
            <a:lvl1pPr marR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200" b="1" i="0" u="none" strike="noStrike" cap="none">
                <a:solidFill>
                  <a:srgbClr val="666666"/>
                </a:solidFill>
                <a:latin typeface="Century Gothic" panose="020B0502020202020204" pitchFamily="34" charset="0"/>
                <a:ea typeface="Arial"/>
                <a:cs typeface="Arial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9pPr>
          </a:lstStyle>
          <a:p>
            <a:r>
              <a:rPr lang="es-PE" dirty="0"/>
              <a:t>Equipo de Trabajo</a:t>
            </a:r>
          </a:p>
          <a:p>
            <a:r>
              <a:rPr lang="es-PE" dirty="0"/>
              <a:t>Componente 2</a:t>
            </a:r>
          </a:p>
          <a:p>
            <a:r>
              <a:rPr lang="es-PE" dirty="0"/>
              <a:t>Fase PMI</a:t>
            </a:r>
          </a:p>
        </p:txBody>
      </p:sp>
      <p:sp>
        <p:nvSpPr>
          <p:cNvPr id="49" name="CuadroTexto 48">
            <a:extLst>
              <a:ext uri="{FF2B5EF4-FFF2-40B4-BE49-F238E27FC236}">
                <a16:creationId xmlns:a16="http://schemas.microsoft.com/office/drawing/2014/main" xmlns="" id="{B10F0A86-BB08-5FFC-4555-D6D3D793A516}"/>
              </a:ext>
            </a:extLst>
          </p:cNvPr>
          <p:cNvSpPr txBox="1"/>
          <p:nvPr/>
        </p:nvSpPr>
        <p:spPr>
          <a:xfrm>
            <a:off x="8455032" y="365370"/>
            <a:ext cx="1587294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300" dirty="0" err="1">
                <a:latin typeface="Arial" panose="020B0604020202020204" pitchFamily="34" charset="0"/>
                <a:cs typeface="Arial" panose="020B0604020202020204" pitchFamily="34" charset="0"/>
              </a:rPr>
              <a:t>Luzgarda</a:t>
            </a:r>
            <a:r>
              <a:rPr lang="es-PE" sz="1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PE" sz="1300" dirty="0" err="1">
                <a:latin typeface="Arial" panose="020B0604020202020204" pitchFamily="34" charset="0"/>
                <a:cs typeface="Arial" panose="020B0604020202020204" pitchFamily="34" charset="0"/>
              </a:rPr>
              <a:t>Quillama</a:t>
            </a:r>
            <a:endParaRPr lang="es-PE" sz="1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CuadroTexto 49">
            <a:extLst>
              <a:ext uri="{FF2B5EF4-FFF2-40B4-BE49-F238E27FC236}">
                <a16:creationId xmlns:a16="http://schemas.microsoft.com/office/drawing/2014/main" xmlns="" id="{93EF4341-984A-3614-15DF-A1E913EA58EE}"/>
              </a:ext>
            </a:extLst>
          </p:cNvPr>
          <p:cNvSpPr txBox="1"/>
          <p:nvPr/>
        </p:nvSpPr>
        <p:spPr>
          <a:xfrm>
            <a:off x="8455032" y="938067"/>
            <a:ext cx="1308371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300" dirty="0">
                <a:latin typeface="Arial" panose="020B0604020202020204" pitchFamily="34" charset="0"/>
                <a:cs typeface="Arial" panose="020B0604020202020204" pitchFamily="34" charset="0"/>
              </a:rPr>
              <a:t>Samuel Oporto</a:t>
            </a:r>
          </a:p>
        </p:txBody>
      </p:sp>
      <p:sp>
        <p:nvSpPr>
          <p:cNvPr id="67" name="CuadroTexto 66">
            <a:extLst>
              <a:ext uri="{FF2B5EF4-FFF2-40B4-BE49-F238E27FC236}">
                <a16:creationId xmlns:a16="http://schemas.microsoft.com/office/drawing/2014/main" xmlns="" id="{518EB703-938F-EF4C-415D-F2E96ACAC8AE}"/>
              </a:ext>
            </a:extLst>
          </p:cNvPr>
          <p:cNvSpPr txBox="1"/>
          <p:nvPr/>
        </p:nvSpPr>
        <p:spPr>
          <a:xfrm>
            <a:off x="9983876" y="1725049"/>
            <a:ext cx="1308371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300" dirty="0">
                <a:latin typeface="Arial" panose="020B0604020202020204" pitchFamily="34" charset="0"/>
                <a:cs typeface="Arial" panose="020B0604020202020204" pitchFamily="34" charset="0"/>
              </a:rPr>
              <a:t>Johanna Pérez</a:t>
            </a:r>
          </a:p>
        </p:txBody>
      </p:sp>
      <p:sp>
        <p:nvSpPr>
          <p:cNvPr id="68" name="CuadroTexto 67">
            <a:extLst>
              <a:ext uri="{FF2B5EF4-FFF2-40B4-BE49-F238E27FC236}">
                <a16:creationId xmlns:a16="http://schemas.microsoft.com/office/drawing/2014/main" xmlns="" id="{EC3429BE-40DD-AC42-674E-C31683838E93}"/>
              </a:ext>
            </a:extLst>
          </p:cNvPr>
          <p:cNvSpPr txBox="1"/>
          <p:nvPr/>
        </p:nvSpPr>
        <p:spPr>
          <a:xfrm>
            <a:off x="9983876" y="2516319"/>
            <a:ext cx="1392176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300" dirty="0">
                <a:latin typeface="Arial" panose="020B0604020202020204" pitchFamily="34" charset="0"/>
                <a:cs typeface="Arial" panose="020B0604020202020204" pitchFamily="34" charset="0"/>
              </a:rPr>
              <a:t>Marco Alejandro</a:t>
            </a:r>
          </a:p>
        </p:txBody>
      </p:sp>
      <p:grpSp>
        <p:nvGrpSpPr>
          <p:cNvPr id="9" name="Grupo 8">
            <a:extLst>
              <a:ext uri="{FF2B5EF4-FFF2-40B4-BE49-F238E27FC236}">
                <a16:creationId xmlns:a16="http://schemas.microsoft.com/office/drawing/2014/main" xmlns="" id="{EE4D45CA-E1B8-CDE3-A6B3-9C3F317A4002}"/>
              </a:ext>
            </a:extLst>
          </p:cNvPr>
          <p:cNvGrpSpPr/>
          <p:nvPr/>
        </p:nvGrpSpPr>
        <p:grpSpPr>
          <a:xfrm>
            <a:off x="2197523" y="2144465"/>
            <a:ext cx="1771308" cy="2843882"/>
            <a:chOff x="2197523" y="2144465"/>
            <a:chExt cx="1692804" cy="2843882"/>
          </a:xfrm>
        </p:grpSpPr>
        <p:sp>
          <p:nvSpPr>
            <p:cNvPr id="42" name="CuadroTexto 41">
              <a:extLst>
                <a:ext uri="{FF2B5EF4-FFF2-40B4-BE49-F238E27FC236}">
                  <a16:creationId xmlns:a16="http://schemas.microsoft.com/office/drawing/2014/main" xmlns="" id="{2F7467A8-3327-DB7D-DEB2-493C55F46CB1}"/>
                </a:ext>
              </a:extLst>
            </p:cNvPr>
            <p:cNvSpPr txBox="1"/>
            <p:nvPr/>
          </p:nvSpPr>
          <p:spPr>
            <a:xfrm>
              <a:off x="2284475" y="2845805"/>
              <a:ext cx="1515582" cy="339304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175">
              <a:solidFill>
                <a:schemeClr val="accent4">
                  <a:lumMod val="75000"/>
                </a:schemeClr>
              </a:solidFill>
            </a:ln>
          </p:spPr>
          <p:txBody>
            <a:bodyPr wrap="square" lIns="24000" tIns="24000" rIns="24000" bIns="24000" rtlCol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defPPr>
              <a:lvl1pPr defTabSz="685800" eaLnBrk="0" fontAlgn="base" hangingPunct="0">
                <a:spcBef>
                  <a:spcPct val="0"/>
                </a:spcBef>
                <a:spcAft>
                  <a:spcPct val="0"/>
                </a:spcAft>
                <a:buClrTx/>
                <a:defRPr sz="600" kern="1200">
                  <a:solidFill>
                    <a:prstClr val="white"/>
                  </a:solidFill>
                  <a:latin typeface="Arial Narrow" panose="020B0606020202030204" pitchFamily="34" charset="0"/>
                  <a:ea typeface="+mn-ea"/>
                  <a:cs typeface="Arial" panose="020B0604020202020204" pitchFamily="34" charset="0"/>
                </a:defRPr>
              </a:lvl1pPr>
            </a:lstStyle>
            <a:p>
              <a:r>
                <a:rPr lang="es-MX" sz="1100" dirty="0">
                  <a:solidFill>
                    <a:schemeClr val="tx1"/>
                  </a:solidFill>
                </a:rPr>
                <a:t>3 Analista de clasificadores (C2)</a:t>
              </a:r>
            </a:p>
          </p:txBody>
        </p:sp>
        <p:sp>
          <p:nvSpPr>
            <p:cNvPr id="43" name="CuadroTexto 42">
              <a:extLst>
                <a:ext uri="{FF2B5EF4-FFF2-40B4-BE49-F238E27FC236}">
                  <a16:creationId xmlns:a16="http://schemas.microsoft.com/office/drawing/2014/main" xmlns="" id="{A9D9313F-C0A5-162E-12B2-CCF94F1DC971}"/>
                </a:ext>
              </a:extLst>
            </p:cNvPr>
            <p:cNvSpPr txBox="1"/>
            <p:nvPr/>
          </p:nvSpPr>
          <p:spPr>
            <a:xfrm>
              <a:off x="2284473" y="3840125"/>
              <a:ext cx="1543449" cy="528381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175">
              <a:solidFill>
                <a:schemeClr val="accent4">
                  <a:lumMod val="75000"/>
                </a:schemeClr>
              </a:solidFill>
            </a:ln>
          </p:spPr>
          <p:txBody>
            <a:bodyPr wrap="square" lIns="24000" tIns="24000" rIns="24000" bIns="24000" rtlCol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defPPr>
              <a:lvl1pPr defTabSz="685800" eaLnBrk="0" fontAlgn="base" hangingPunct="0">
                <a:spcBef>
                  <a:spcPct val="0"/>
                </a:spcBef>
                <a:spcAft>
                  <a:spcPct val="0"/>
                </a:spcAft>
                <a:buClrTx/>
                <a:defRPr sz="600" kern="1200">
                  <a:solidFill>
                    <a:prstClr val="white"/>
                  </a:solidFill>
                  <a:latin typeface="Arial Narrow" panose="020B0606020202030204" pitchFamily="34" charset="0"/>
                  <a:ea typeface="+mn-ea"/>
                  <a:cs typeface="Arial" panose="020B0604020202020204" pitchFamily="34" charset="0"/>
                </a:defRPr>
              </a:lvl1pPr>
            </a:lstStyle>
            <a:p>
              <a:r>
                <a:rPr lang="es-MX" sz="1100" dirty="0">
                  <a:solidFill>
                    <a:schemeClr val="tx1"/>
                  </a:solidFill>
                </a:rPr>
                <a:t>3 Analista de modelos de Información y elementos BIM con gestión de proyectos PMO </a:t>
              </a:r>
              <a:endParaRPr lang="es-PE" sz="1100" dirty="0">
                <a:solidFill>
                  <a:schemeClr val="tx1"/>
                </a:solidFill>
              </a:endParaRPr>
            </a:p>
          </p:txBody>
        </p:sp>
        <p:sp>
          <p:nvSpPr>
            <p:cNvPr id="44" name="CuadroTexto 43">
              <a:extLst>
                <a:ext uri="{FF2B5EF4-FFF2-40B4-BE49-F238E27FC236}">
                  <a16:creationId xmlns:a16="http://schemas.microsoft.com/office/drawing/2014/main" xmlns="" id="{BEC7941A-FA95-13CD-A893-0C726BCCD19D}"/>
                </a:ext>
              </a:extLst>
            </p:cNvPr>
            <p:cNvSpPr txBox="1"/>
            <p:nvPr/>
          </p:nvSpPr>
          <p:spPr>
            <a:xfrm>
              <a:off x="2284473" y="3413668"/>
              <a:ext cx="1515585" cy="343256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175">
              <a:solidFill>
                <a:schemeClr val="accent4">
                  <a:lumMod val="75000"/>
                </a:schemeClr>
              </a:solidFill>
            </a:ln>
          </p:spPr>
          <p:txBody>
            <a:bodyPr wrap="square" lIns="24000" tIns="24000" rIns="24000" bIns="24000" rtlCol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defPPr>
              <a:lvl1pPr defTabSz="685800" eaLnBrk="0" fontAlgn="base" hangingPunct="0">
                <a:spcBef>
                  <a:spcPct val="0"/>
                </a:spcBef>
                <a:spcAft>
                  <a:spcPct val="0"/>
                </a:spcAft>
                <a:buClrTx/>
                <a:defRPr sz="600" kern="1200">
                  <a:solidFill>
                    <a:prstClr val="white"/>
                  </a:solidFill>
                  <a:latin typeface="Arial Narrow" panose="020B0606020202030204" pitchFamily="34" charset="0"/>
                  <a:ea typeface="+mn-ea"/>
                  <a:cs typeface="Arial" panose="020B0604020202020204" pitchFamily="34" charset="0"/>
                </a:defRPr>
              </a:lvl1pPr>
            </a:lstStyle>
            <a:p>
              <a:r>
                <a:rPr lang="es-MX" sz="1100" dirty="0">
                  <a:solidFill>
                    <a:schemeClr val="tx1"/>
                  </a:solidFill>
                </a:rPr>
                <a:t>3 Analista de datos (Inteligencia artificial)</a:t>
              </a:r>
              <a:endParaRPr lang="es-PE" sz="1100" dirty="0">
                <a:solidFill>
                  <a:schemeClr val="tx1"/>
                </a:solidFill>
              </a:endParaRPr>
            </a:p>
          </p:txBody>
        </p:sp>
        <p:sp>
          <p:nvSpPr>
            <p:cNvPr id="45" name="CuadroTexto 44">
              <a:extLst>
                <a:ext uri="{FF2B5EF4-FFF2-40B4-BE49-F238E27FC236}">
                  <a16:creationId xmlns:a16="http://schemas.microsoft.com/office/drawing/2014/main" xmlns="" id="{14DB766B-5674-6F3C-F4B3-EF75AA9FD0A7}"/>
                </a:ext>
              </a:extLst>
            </p:cNvPr>
            <p:cNvSpPr txBox="1"/>
            <p:nvPr/>
          </p:nvSpPr>
          <p:spPr>
            <a:xfrm>
              <a:off x="2284472" y="4531358"/>
              <a:ext cx="1515580" cy="387061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175">
              <a:solidFill>
                <a:schemeClr val="accent4">
                  <a:lumMod val="75000"/>
                </a:schemeClr>
              </a:solidFill>
            </a:ln>
          </p:spPr>
          <p:txBody>
            <a:bodyPr wrap="square" lIns="24000" tIns="24000" rIns="24000" bIns="24000" rtlCol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defPPr>
              <a:lvl1pPr defTabSz="685800" eaLnBrk="0" fontAlgn="base" hangingPunct="0">
                <a:spcBef>
                  <a:spcPct val="0"/>
                </a:spcBef>
                <a:spcAft>
                  <a:spcPct val="0"/>
                </a:spcAft>
                <a:buClrTx/>
                <a:defRPr sz="600" kern="1200">
                  <a:solidFill>
                    <a:prstClr val="white"/>
                  </a:solidFill>
                  <a:latin typeface="Arial Narrow" panose="020B0606020202030204" pitchFamily="34" charset="0"/>
                  <a:ea typeface="+mn-ea"/>
                  <a:cs typeface="Arial" panose="020B0604020202020204" pitchFamily="34" charset="0"/>
                </a:defRPr>
              </a:lvl1pPr>
            </a:lstStyle>
            <a:p>
              <a:r>
                <a:rPr lang="es-MX" sz="1100" dirty="0">
                  <a:solidFill>
                    <a:schemeClr val="tx1"/>
                  </a:solidFill>
                </a:rPr>
                <a:t>3 Analista para información geoespacial</a:t>
              </a:r>
              <a:endParaRPr lang="es-PE" sz="1100" dirty="0">
                <a:solidFill>
                  <a:schemeClr val="tx1"/>
                </a:solidFill>
              </a:endParaRPr>
            </a:p>
          </p:txBody>
        </p:sp>
        <p:sp>
          <p:nvSpPr>
            <p:cNvPr id="46" name="CuadroTexto 45">
              <a:extLst>
                <a:ext uri="{FF2B5EF4-FFF2-40B4-BE49-F238E27FC236}">
                  <a16:creationId xmlns:a16="http://schemas.microsoft.com/office/drawing/2014/main" xmlns="" id="{E1FDC002-C93F-6FB6-A2E6-A560EACF8E11}"/>
                </a:ext>
              </a:extLst>
            </p:cNvPr>
            <p:cNvSpPr txBox="1"/>
            <p:nvPr/>
          </p:nvSpPr>
          <p:spPr>
            <a:xfrm>
              <a:off x="2284475" y="2370702"/>
              <a:ext cx="1515582" cy="28800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175">
              <a:solidFill>
                <a:schemeClr val="accent4">
                  <a:lumMod val="75000"/>
                </a:schemeClr>
              </a:solidFill>
            </a:ln>
          </p:spPr>
          <p:txBody>
            <a:bodyPr wrap="square" lIns="24000" tIns="24000" rIns="24000" bIns="24000" rtlCol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defTabSz="685800" eaLnBrk="0" fontAlgn="base" hangingPunct="0">
                <a:spcBef>
                  <a:spcPct val="0"/>
                </a:spcBef>
                <a:spcAft>
                  <a:spcPct val="0"/>
                </a:spcAft>
                <a:buClrTx/>
                <a:defRPr sz="600" kern="1200">
                  <a:solidFill>
                    <a:prstClr val="white"/>
                  </a:solidFill>
                  <a:latin typeface="Arial Narrow" panose="020B0606020202030204" pitchFamily="34" charset="0"/>
                  <a:ea typeface="+mn-ea"/>
                  <a:cs typeface="Arial" panose="020B0604020202020204" pitchFamily="34" charset="0"/>
                </a:defRPr>
              </a:lvl1pPr>
            </a:lstStyle>
            <a:p>
              <a:r>
                <a:rPr lang="es-MX" sz="1100" dirty="0">
                  <a:solidFill>
                    <a:schemeClr val="tx1"/>
                  </a:solidFill>
                </a:rPr>
                <a:t>Arquitecto de Datos</a:t>
              </a:r>
              <a:endParaRPr lang="es-PE" sz="1100" dirty="0">
                <a:solidFill>
                  <a:schemeClr val="tx1"/>
                </a:solidFill>
              </a:endParaRPr>
            </a:p>
          </p:txBody>
        </p:sp>
        <p:sp>
          <p:nvSpPr>
            <p:cNvPr id="69" name="Rectángulo: esquinas redondeadas 68">
              <a:extLst>
                <a:ext uri="{FF2B5EF4-FFF2-40B4-BE49-F238E27FC236}">
                  <a16:creationId xmlns:a16="http://schemas.microsoft.com/office/drawing/2014/main" xmlns="" id="{89D1E3F7-5458-5048-30C3-2E85FB7EBC13}"/>
                </a:ext>
              </a:extLst>
            </p:cNvPr>
            <p:cNvSpPr/>
            <p:nvPr/>
          </p:nvSpPr>
          <p:spPr>
            <a:xfrm>
              <a:off x="2197523" y="2144465"/>
              <a:ext cx="1692804" cy="2843882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/>
            </a:p>
          </p:txBody>
        </p:sp>
      </p:grpSp>
      <p:sp>
        <p:nvSpPr>
          <p:cNvPr id="74" name="Rectángulo 73">
            <a:extLst>
              <a:ext uri="{FF2B5EF4-FFF2-40B4-BE49-F238E27FC236}">
                <a16:creationId xmlns:a16="http://schemas.microsoft.com/office/drawing/2014/main" xmlns="" id="{DE086988-7181-7904-3F1A-55B066879F6D}"/>
              </a:ext>
            </a:extLst>
          </p:cNvPr>
          <p:cNvSpPr/>
          <p:nvPr/>
        </p:nvSpPr>
        <p:spPr>
          <a:xfrm>
            <a:off x="6033603" y="4741326"/>
            <a:ext cx="1410329" cy="36928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3175">
            <a:solidFill>
              <a:schemeClr val="accent4">
                <a:lumMod val="75000"/>
              </a:schemeClr>
            </a:solidFill>
          </a:ln>
        </p:spPr>
        <p:txBody>
          <a:bodyPr wrap="square" lIns="24000" tIns="24000" rIns="24000" bIns="24000" rtlCol="0">
            <a:noAutofit/>
          </a:bodyPr>
          <a:lstStyle/>
          <a:p>
            <a:pPr algn="ctr" defTabSz="91437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1100" dirty="0">
                <a:latin typeface="Arial Narrow" panose="020B0606020202030204" pitchFamily="34" charset="0"/>
                <a:cs typeface="Arial" panose="020B0604020202020204" pitchFamily="34" charset="0"/>
              </a:rPr>
              <a:t>1 Coordinador del Análisis sistemas</a:t>
            </a:r>
          </a:p>
        </p:txBody>
      </p:sp>
      <p:sp>
        <p:nvSpPr>
          <p:cNvPr id="75" name="Rectángulo 74">
            <a:extLst>
              <a:ext uri="{FF2B5EF4-FFF2-40B4-BE49-F238E27FC236}">
                <a16:creationId xmlns:a16="http://schemas.microsoft.com/office/drawing/2014/main" xmlns="" id="{45DFB20E-0502-AEC0-8180-94A74F79AB7C}"/>
              </a:ext>
            </a:extLst>
          </p:cNvPr>
          <p:cNvSpPr/>
          <p:nvPr/>
        </p:nvSpPr>
        <p:spPr>
          <a:xfrm>
            <a:off x="6033603" y="5232958"/>
            <a:ext cx="1410329" cy="36928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3175">
            <a:solidFill>
              <a:schemeClr val="accent4">
                <a:lumMod val="75000"/>
              </a:schemeClr>
            </a:solidFill>
          </a:ln>
        </p:spPr>
        <p:txBody>
          <a:bodyPr wrap="square" lIns="24000" tIns="24000" rIns="24000" bIns="24000" rtlCol="0">
            <a:noAutofit/>
          </a:bodyPr>
          <a:lstStyle/>
          <a:p>
            <a:pPr algn="ctr" defTabSz="91437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1100" dirty="0">
                <a:latin typeface="Arial Narrow" panose="020B0606020202030204" pitchFamily="34" charset="0"/>
                <a:cs typeface="Arial" panose="020B0604020202020204" pitchFamily="34" charset="0"/>
              </a:rPr>
              <a:t>1 Coordinador del Análisis Técnico</a:t>
            </a:r>
          </a:p>
        </p:txBody>
      </p:sp>
      <p:sp>
        <p:nvSpPr>
          <p:cNvPr id="76" name="Flecha: a la derecha 75">
            <a:extLst>
              <a:ext uri="{FF2B5EF4-FFF2-40B4-BE49-F238E27FC236}">
                <a16:creationId xmlns:a16="http://schemas.microsoft.com/office/drawing/2014/main" xmlns="" id="{183946FF-809A-B13E-2FEB-A47C9F48F5ED}"/>
              </a:ext>
            </a:extLst>
          </p:cNvPr>
          <p:cNvSpPr/>
          <p:nvPr/>
        </p:nvSpPr>
        <p:spPr>
          <a:xfrm>
            <a:off x="7569335" y="4813579"/>
            <a:ext cx="137361" cy="197771"/>
          </a:xfrm>
          <a:prstGeom prst="right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 eaLnBrk="0" fontAlgn="base" hangingPunct="0">
              <a:spcBef>
                <a:spcPct val="0"/>
              </a:spcBef>
              <a:spcAft>
                <a:spcPct val="0"/>
              </a:spcAft>
            </a:pPr>
            <a:endParaRPr lang="es-PE" sz="1000">
              <a:solidFill>
                <a:prstClr val="white"/>
              </a:solidFill>
              <a:latin typeface="Arial Narrow" panose="020B0606020202030204" pitchFamily="34" charset="0"/>
            </a:endParaRPr>
          </a:p>
        </p:txBody>
      </p:sp>
      <p:sp>
        <p:nvSpPr>
          <p:cNvPr id="77" name="Flecha: a la derecha 76">
            <a:extLst>
              <a:ext uri="{FF2B5EF4-FFF2-40B4-BE49-F238E27FC236}">
                <a16:creationId xmlns:a16="http://schemas.microsoft.com/office/drawing/2014/main" xmlns="" id="{78E97920-A9D2-86A9-B743-C1B52CC94788}"/>
              </a:ext>
            </a:extLst>
          </p:cNvPr>
          <p:cNvSpPr/>
          <p:nvPr/>
        </p:nvSpPr>
        <p:spPr>
          <a:xfrm>
            <a:off x="7569335" y="5317620"/>
            <a:ext cx="137361" cy="197771"/>
          </a:xfrm>
          <a:prstGeom prst="right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 eaLnBrk="0" fontAlgn="base" hangingPunct="0">
              <a:spcBef>
                <a:spcPct val="0"/>
              </a:spcBef>
              <a:spcAft>
                <a:spcPct val="0"/>
              </a:spcAft>
            </a:pPr>
            <a:endParaRPr lang="es-PE" sz="1000">
              <a:solidFill>
                <a:prstClr val="white"/>
              </a:solidFill>
              <a:latin typeface="Arial Narrow" panose="020B0606020202030204" pitchFamily="34" charset="0"/>
            </a:endParaRPr>
          </a:p>
        </p:txBody>
      </p:sp>
      <p:sp>
        <p:nvSpPr>
          <p:cNvPr id="78" name="Rectángulo 77">
            <a:extLst>
              <a:ext uri="{FF2B5EF4-FFF2-40B4-BE49-F238E27FC236}">
                <a16:creationId xmlns:a16="http://schemas.microsoft.com/office/drawing/2014/main" xmlns="" id="{016EF0C0-D4A9-DDBE-90E7-7228BE8A4D58}"/>
              </a:ext>
            </a:extLst>
          </p:cNvPr>
          <p:cNvSpPr/>
          <p:nvPr/>
        </p:nvSpPr>
        <p:spPr>
          <a:xfrm>
            <a:off x="6019569" y="5724590"/>
            <a:ext cx="1410329" cy="36928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3175">
            <a:solidFill>
              <a:schemeClr val="accent4">
                <a:lumMod val="75000"/>
              </a:schemeClr>
            </a:solidFill>
          </a:ln>
        </p:spPr>
        <p:txBody>
          <a:bodyPr wrap="square" lIns="24000" tIns="24000" rIns="24000" bIns="24000" rtlCol="0">
            <a:noAutofit/>
          </a:bodyPr>
          <a:lstStyle/>
          <a:p>
            <a:pPr algn="ctr" defTabSz="91437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1100" dirty="0">
                <a:latin typeface="Arial Narrow" panose="020B0606020202030204" pitchFamily="34" charset="0"/>
                <a:cs typeface="Arial" panose="020B0604020202020204" pitchFamily="34" charset="0"/>
              </a:rPr>
              <a:t>1 Coordinador del Prototipado</a:t>
            </a:r>
          </a:p>
        </p:txBody>
      </p:sp>
      <p:sp>
        <p:nvSpPr>
          <p:cNvPr id="79" name="Flecha: a la derecha 78">
            <a:extLst>
              <a:ext uri="{FF2B5EF4-FFF2-40B4-BE49-F238E27FC236}">
                <a16:creationId xmlns:a16="http://schemas.microsoft.com/office/drawing/2014/main" xmlns="" id="{2BDBA30B-6D1E-3ABA-B395-8C362060A625}"/>
              </a:ext>
            </a:extLst>
          </p:cNvPr>
          <p:cNvSpPr/>
          <p:nvPr/>
        </p:nvSpPr>
        <p:spPr>
          <a:xfrm>
            <a:off x="7547297" y="5805068"/>
            <a:ext cx="137361" cy="197771"/>
          </a:xfrm>
          <a:prstGeom prst="rightArrow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 eaLnBrk="0" fontAlgn="base" hangingPunct="0">
              <a:spcBef>
                <a:spcPct val="0"/>
              </a:spcBef>
              <a:spcAft>
                <a:spcPct val="0"/>
              </a:spcAft>
            </a:pPr>
            <a:endParaRPr lang="es-PE" sz="1000">
              <a:solidFill>
                <a:prstClr val="white"/>
              </a:solidFill>
              <a:latin typeface="Arial Narrow" panose="020B0606020202030204" pitchFamily="34" charset="0"/>
            </a:endParaRPr>
          </a:p>
        </p:txBody>
      </p:sp>
      <p:sp>
        <p:nvSpPr>
          <p:cNvPr id="80" name="Flecha: a la derecha 79">
            <a:extLst>
              <a:ext uri="{FF2B5EF4-FFF2-40B4-BE49-F238E27FC236}">
                <a16:creationId xmlns:a16="http://schemas.microsoft.com/office/drawing/2014/main" xmlns="" id="{F6B7A529-A667-6142-56DC-2D6C4DCE0AE0}"/>
              </a:ext>
            </a:extLst>
          </p:cNvPr>
          <p:cNvSpPr/>
          <p:nvPr/>
        </p:nvSpPr>
        <p:spPr>
          <a:xfrm>
            <a:off x="9637336" y="3183772"/>
            <a:ext cx="318368" cy="29041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81" name="CuadroTexto 80">
            <a:extLst>
              <a:ext uri="{FF2B5EF4-FFF2-40B4-BE49-F238E27FC236}">
                <a16:creationId xmlns:a16="http://schemas.microsoft.com/office/drawing/2014/main" xmlns="" id="{FE37B03C-DDC1-FE15-CE12-746EABB46F9B}"/>
              </a:ext>
            </a:extLst>
          </p:cNvPr>
          <p:cNvSpPr txBox="1"/>
          <p:nvPr/>
        </p:nvSpPr>
        <p:spPr>
          <a:xfrm>
            <a:off x="9965067" y="3140955"/>
            <a:ext cx="1571264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(1) No contratado</a:t>
            </a:r>
          </a:p>
        </p:txBody>
      </p:sp>
      <p:sp>
        <p:nvSpPr>
          <p:cNvPr id="82" name="Flecha: a la derecha 81">
            <a:extLst>
              <a:ext uri="{FF2B5EF4-FFF2-40B4-BE49-F238E27FC236}">
                <a16:creationId xmlns:a16="http://schemas.microsoft.com/office/drawing/2014/main" xmlns="" id="{08B140EA-B6EE-E3EB-60DD-66F64B9201FC}"/>
              </a:ext>
            </a:extLst>
          </p:cNvPr>
          <p:cNvSpPr/>
          <p:nvPr/>
        </p:nvSpPr>
        <p:spPr>
          <a:xfrm>
            <a:off x="9637334" y="3654563"/>
            <a:ext cx="318368" cy="29041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83" name="CuadroTexto 82">
            <a:extLst>
              <a:ext uri="{FF2B5EF4-FFF2-40B4-BE49-F238E27FC236}">
                <a16:creationId xmlns:a16="http://schemas.microsoft.com/office/drawing/2014/main" xmlns="" id="{CDCB59E5-D731-BD8D-A7A7-3BB1E62FA8B2}"/>
              </a:ext>
            </a:extLst>
          </p:cNvPr>
          <p:cNvSpPr txBox="1"/>
          <p:nvPr/>
        </p:nvSpPr>
        <p:spPr>
          <a:xfrm>
            <a:off x="9965067" y="3644680"/>
            <a:ext cx="1571264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(1) No contratado</a:t>
            </a:r>
          </a:p>
        </p:txBody>
      </p:sp>
      <p:sp>
        <p:nvSpPr>
          <p:cNvPr id="90" name="Flecha: a la derecha 89">
            <a:extLst>
              <a:ext uri="{FF2B5EF4-FFF2-40B4-BE49-F238E27FC236}">
                <a16:creationId xmlns:a16="http://schemas.microsoft.com/office/drawing/2014/main" xmlns="" id="{B98EA437-481D-FB7D-3978-4AC94B7617D7}"/>
              </a:ext>
            </a:extLst>
          </p:cNvPr>
          <p:cNvSpPr/>
          <p:nvPr/>
        </p:nvSpPr>
        <p:spPr>
          <a:xfrm>
            <a:off x="9637334" y="4193220"/>
            <a:ext cx="318368" cy="29041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93" name="CuadroTexto 92">
            <a:extLst>
              <a:ext uri="{FF2B5EF4-FFF2-40B4-BE49-F238E27FC236}">
                <a16:creationId xmlns:a16="http://schemas.microsoft.com/office/drawing/2014/main" xmlns="" id="{2E91FE4E-045D-09A3-E1EC-E92296412157}"/>
              </a:ext>
            </a:extLst>
          </p:cNvPr>
          <p:cNvSpPr txBox="1"/>
          <p:nvPr/>
        </p:nvSpPr>
        <p:spPr>
          <a:xfrm>
            <a:off x="9983876" y="4126758"/>
            <a:ext cx="157126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300" dirty="0">
                <a:latin typeface="Arial" panose="020B0604020202020204" pitchFamily="34" charset="0"/>
                <a:cs typeface="Arial" panose="020B0604020202020204" pitchFamily="34" charset="0"/>
              </a:rPr>
              <a:t>Dana Ríos</a:t>
            </a:r>
          </a:p>
          <a:p>
            <a:r>
              <a:rPr lang="es-PE" sz="1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(1) No contratado</a:t>
            </a:r>
          </a:p>
        </p:txBody>
      </p:sp>
      <p:sp>
        <p:nvSpPr>
          <p:cNvPr id="97" name="Flecha: a la derecha 96">
            <a:extLst>
              <a:ext uri="{FF2B5EF4-FFF2-40B4-BE49-F238E27FC236}">
                <a16:creationId xmlns:a16="http://schemas.microsoft.com/office/drawing/2014/main" xmlns="" id="{14F3E263-5F0E-95CF-610F-894540130626}"/>
              </a:ext>
            </a:extLst>
          </p:cNvPr>
          <p:cNvSpPr/>
          <p:nvPr/>
        </p:nvSpPr>
        <p:spPr>
          <a:xfrm>
            <a:off x="9637334" y="4774109"/>
            <a:ext cx="318368" cy="29041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98" name="CuadroTexto 97">
            <a:extLst>
              <a:ext uri="{FF2B5EF4-FFF2-40B4-BE49-F238E27FC236}">
                <a16:creationId xmlns:a16="http://schemas.microsoft.com/office/drawing/2014/main" xmlns="" id="{EE687D49-7D6C-4496-FEB0-560579AF0079}"/>
              </a:ext>
            </a:extLst>
          </p:cNvPr>
          <p:cNvSpPr txBox="1"/>
          <p:nvPr/>
        </p:nvSpPr>
        <p:spPr>
          <a:xfrm>
            <a:off x="9965067" y="4764257"/>
            <a:ext cx="1664238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(3) No contratados</a:t>
            </a:r>
          </a:p>
        </p:txBody>
      </p:sp>
      <p:sp>
        <p:nvSpPr>
          <p:cNvPr id="119" name="Flecha: a la derecha 118">
            <a:extLst>
              <a:ext uri="{FF2B5EF4-FFF2-40B4-BE49-F238E27FC236}">
                <a16:creationId xmlns:a16="http://schemas.microsoft.com/office/drawing/2014/main" xmlns="" id="{051BD9DD-AF72-F9A7-202C-57F7D77D1700}"/>
              </a:ext>
            </a:extLst>
          </p:cNvPr>
          <p:cNvSpPr/>
          <p:nvPr/>
        </p:nvSpPr>
        <p:spPr>
          <a:xfrm>
            <a:off x="9618189" y="5216691"/>
            <a:ext cx="318368" cy="29041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20" name="CuadroTexto 119">
            <a:extLst>
              <a:ext uri="{FF2B5EF4-FFF2-40B4-BE49-F238E27FC236}">
                <a16:creationId xmlns:a16="http://schemas.microsoft.com/office/drawing/2014/main" xmlns="" id="{151021B0-9978-F6ED-AD4F-BB7CED1803F4}"/>
              </a:ext>
            </a:extLst>
          </p:cNvPr>
          <p:cNvSpPr txBox="1"/>
          <p:nvPr/>
        </p:nvSpPr>
        <p:spPr>
          <a:xfrm>
            <a:off x="9945922" y="5206839"/>
            <a:ext cx="1664238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(3) No contratados</a:t>
            </a:r>
          </a:p>
        </p:txBody>
      </p:sp>
      <p:sp>
        <p:nvSpPr>
          <p:cNvPr id="128" name="Flecha: a la derecha 127">
            <a:extLst>
              <a:ext uri="{FF2B5EF4-FFF2-40B4-BE49-F238E27FC236}">
                <a16:creationId xmlns:a16="http://schemas.microsoft.com/office/drawing/2014/main" xmlns="" id="{5578FF8B-AA83-FE25-8D18-0DAFE781CE14}"/>
              </a:ext>
            </a:extLst>
          </p:cNvPr>
          <p:cNvSpPr/>
          <p:nvPr/>
        </p:nvSpPr>
        <p:spPr>
          <a:xfrm>
            <a:off x="9637334" y="5687482"/>
            <a:ext cx="318368" cy="29041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32" name="CuadroTexto 131">
            <a:extLst>
              <a:ext uri="{FF2B5EF4-FFF2-40B4-BE49-F238E27FC236}">
                <a16:creationId xmlns:a16="http://schemas.microsoft.com/office/drawing/2014/main" xmlns="" id="{6C67CD70-A11E-16EF-E5E8-BBCFBC8D39A3}"/>
              </a:ext>
            </a:extLst>
          </p:cNvPr>
          <p:cNvSpPr txBox="1"/>
          <p:nvPr/>
        </p:nvSpPr>
        <p:spPr>
          <a:xfrm>
            <a:off x="9965067" y="5677630"/>
            <a:ext cx="1664238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(3) No contratados</a:t>
            </a:r>
          </a:p>
        </p:txBody>
      </p:sp>
      <p:sp>
        <p:nvSpPr>
          <p:cNvPr id="134" name="Rectángulo 133">
            <a:extLst>
              <a:ext uri="{FF2B5EF4-FFF2-40B4-BE49-F238E27FC236}">
                <a16:creationId xmlns:a16="http://schemas.microsoft.com/office/drawing/2014/main" xmlns="" id="{F89B826C-8183-F342-3A8A-190F3DF943AE}"/>
              </a:ext>
            </a:extLst>
          </p:cNvPr>
          <p:cNvSpPr/>
          <p:nvPr/>
        </p:nvSpPr>
        <p:spPr>
          <a:xfrm>
            <a:off x="2344728" y="1703394"/>
            <a:ext cx="1410329" cy="43199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3175">
            <a:solidFill>
              <a:schemeClr val="accent4">
                <a:lumMod val="75000"/>
              </a:schemeClr>
            </a:solidFill>
          </a:ln>
        </p:spPr>
        <p:txBody>
          <a:bodyPr wrap="square" lIns="24000" tIns="24000" rIns="24000" bIns="24000" rtlCol="0">
            <a:noAutofit/>
          </a:bodyPr>
          <a:lstStyle/>
          <a:p>
            <a:pPr algn="ctr" defTabSz="91437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1100" dirty="0">
                <a:latin typeface="Arial Narrow" panose="020B0606020202030204" pitchFamily="34" charset="0"/>
                <a:cs typeface="Arial" panose="020B0604020202020204" pitchFamily="34" charset="0"/>
              </a:rPr>
              <a:t>1 Seguimiento de los servicios de consultoría</a:t>
            </a:r>
            <a:endParaRPr lang="es-PE" sz="1100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Rectángulo: esquinas redondeadas 134">
            <a:extLst>
              <a:ext uri="{FF2B5EF4-FFF2-40B4-BE49-F238E27FC236}">
                <a16:creationId xmlns:a16="http://schemas.microsoft.com/office/drawing/2014/main" xmlns="" id="{D2840D25-A0E2-439D-E3C5-756F0CC92FF0}"/>
              </a:ext>
            </a:extLst>
          </p:cNvPr>
          <p:cNvSpPr/>
          <p:nvPr/>
        </p:nvSpPr>
        <p:spPr>
          <a:xfrm>
            <a:off x="7766336" y="2254801"/>
            <a:ext cx="1813857" cy="3905317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cxnSp>
        <p:nvCxnSpPr>
          <p:cNvPr id="138" name="Conector: angular 137">
            <a:extLst>
              <a:ext uri="{FF2B5EF4-FFF2-40B4-BE49-F238E27FC236}">
                <a16:creationId xmlns:a16="http://schemas.microsoft.com/office/drawing/2014/main" xmlns="" id="{C283BF17-DC24-E78D-7CB6-F0C4DDF957EF}"/>
              </a:ext>
            </a:extLst>
          </p:cNvPr>
          <p:cNvCxnSpPr>
            <a:cxnSpLocks/>
            <a:stCxn id="18" idx="2"/>
            <a:endCxn id="134" idx="0"/>
          </p:cNvCxnSpPr>
          <p:nvPr/>
        </p:nvCxnSpPr>
        <p:spPr>
          <a:xfrm rot="5400000">
            <a:off x="4737957" y="-327456"/>
            <a:ext cx="342786" cy="3718914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Flecha: a la derecha 158">
            <a:extLst>
              <a:ext uri="{FF2B5EF4-FFF2-40B4-BE49-F238E27FC236}">
                <a16:creationId xmlns:a16="http://schemas.microsoft.com/office/drawing/2014/main" xmlns="" id="{4D69CEFF-ABF1-51EA-BEE7-41DB0EE4F69C}"/>
              </a:ext>
            </a:extLst>
          </p:cNvPr>
          <p:cNvSpPr/>
          <p:nvPr/>
        </p:nvSpPr>
        <p:spPr>
          <a:xfrm>
            <a:off x="8087157" y="419203"/>
            <a:ext cx="318368" cy="29041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60" name="Flecha: a la derecha 159">
            <a:extLst>
              <a:ext uri="{FF2B5EF4-FFF2-40B4-BE49-F238E27FC236}">
                <a16:creationId xmlns:a16="http://schemas.microsoft.com/office/drawing/2014/main" xmlns="" id="{6CAA2E7A-A155-F14C-2739-2B5E49AEDDDD}"/>
              </a:ext>
            </a:extLst>
          </p:cNvPr>
          <p:cNvSpPr/>
          <p:nvPr/>
        </p:nvSpPr>
        <p:spPr>
          <a:xfrm>
            <a:off x="8087157" y="987501"/>
            <a:ext cx="318368" cy="29041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61" name="Flecha: a la derecha 160">
            <a:extLst>
              <a:ext uri="{FF2B5EF4-FFF2-40B4-BE49-F238E27FC236}">
                <a16:creationId xmlns:a16="http://schemas.microsoft.com/office/drawing/2014/main" xmlns="" id="{1531BA54-A8E4-1A69-A72E-29A1C529E768}"/>
              </a:ext>
            </a:extLst>
          </p:cNvPr>
          <p:cNvSpPr/>
          <p:nvPr/>
        </p:nvSpPr>
        <p:spPr>
          <a:xfrm flipH="1">
            <a:off x="5551666" y="3658321"/>
            <a:ext cx="382586" cy="34411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62" name="Flecha: a la derecha 161">
            <a:extLst>
              <a:ext uri="{FF2B5EF4-FFF2-40B4-BE49-F238E27FC236}">
                <a16:creationId xmlns:a16="http://schemas.microsoft.com/office/drawing/2014/main" xmlns="" id="{CE6AC476-C015-BE91-32E0-84F2AE15E2CD}"/>
              </a:ext>
            </a:extLst>
          </p:cNvPr>
          <p:cNvSpPr/>
          <p:nvPr/>
        </p:nvSpPr>
        <p:spPr>
          <a:xfrm flipH="1">
            <a:off x="5551666" y="4284767"/>
            <a:ext cx="382586" cy="34411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63" name="Flecha: a la derecha 162">
            <a:extLst>
              <a:ext uri="{FF2B5EF4-FFF2-40B4-BE49-F238E27FC236}">
                <a16:creationId xmlns:a16="http://schemas.microsoft.com/office/drawing/2014/main" xmlns="" id="{1FED0D54-644B-947E-DA02-2FBEF2960FD0}"/>
              </a:ext>
            </a:extLst>
          </p:cNvPr>
          <p:cNvSpPr/>
          <p:nvPr/>
        </p:nvSpPr>
        <p:spPr>
          <a:xfrm flipH="1">
            <a:off x="5565700" y="4753912"/>
            <a:ext cx="382586" cy="34411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64" name="Flecha: a la derecha 163">
            <a:extLst>
              <a:ext uri="{FF2B5EF4-FFF2-40B4-BE49-F238E27FC236}">
                <a16:creationId xmlns:a16="http://schemas.microsoft.com/office/drawing/2014/main" xmlns="" id="{EC126018-FC0A-F5AE-7767-6827537AD95B}"/>
              </a:ext>
            </a:extLst>
          </p:cNvPr>
          <p:cNvSpPr/>
          <p:nvPr/>
        </p:nvSpPr>
        <p:spPr>
          <a:xfrm flipH="1">
            <a:off x="5565700" y="5240807"/>
            <a:ext cx="382586" cy="34411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65" name="Flecha: a la derecha 164">
            <a:extLst>
              <a:ext uri="{FF2B5EF4-FFF2-40B4-BE49-F238E27FC236}">
                <a16:creationId xmlns:a16="http://schemas.microsoft.com/office/drawing/2014/main" xmlns="" id="{DC8FECE1-7BB4-342A-77D3-0CC52C0BEB83}"/>
              </a:ext>
            </a:extLst>
          </p:cNvPr>
          <p:cNvSpPr/>
          <p:nvPr/>
        </p:nvSpPr>
        <p:spPr>
          <a:xfrm flipH="1">
            <a:off x="5565700" y="5739180"/>
            <a:ext cx="382586" cy="34411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66" name="CuadroTexto 165">
            <a:extLst>
              <a:ext uri="{FF2B5EF4-FFF2-40B4-BE49-F238E27FC236}">
                <a16:creationId xmlns:a16="http://schemas.microsoft.com/office/drawing/2014/main" xmlns="" id="{748A8330-713A-5893-7B87-935597AD1E0F}"/>
              </a:ext>
            </a:extLst>
          </p:cNvPr>
          <p:cNvSpPr txBox="1"/>
          <p:nvPr/>
        </p:nvSpPr>
        <p:spPr>
          <a:xfrm>
            <a:off x="3952282" y="5757347"/>
            <a:ext cx="1571264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(1) No contratado</a:t>
            </a:r>
          </a:p>
        </p:txBody>
      </p:sp>
      <p:sp>
        <p:nvSpPr>
          <p:cNvPr id="167" name="CuadroTexto 166">
            <a:extLst>
              <a:ext uri="{FF2B5EF4-FFF2-40B4-BE49-F238E27FC236}">
                <a16:creationId xmlns:a16="http://schemas.microsoft.com/office/drawing/2014/main" xmlns="" id="{9010DDA3-99B5-FA7A-941E-2E0704C69519}"/>
              </a:ext>
            </a:extLst>
          </p:cNvPr>
          <p:cNvSpPr txBox="1"/>
          <p:nvPr/>
        </p:nvSpPr>
        <p:spPr>
          <a:xfrm>
            <a:off x="3952282" y="5269767"/>
            <a:ext cx="1571264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(1) No contratado</a:t>
            </a:r>
          </a:p>
        </p:txBody>
      </p:sp>
      <p:sp>
        <p:nvSpPr>
          <p:cNvPr id="168" name="CuadroTexto 167">
            <a:extLst>
              <a:ext uri="{FF2B5EF4-FFF2-40B4-BE49-F238E27FC236}">
                <a16:creationId xmlns:a16="http://schemas.microsoft.com/office/drawing/2014/main" xmlns="" id="{7EFC811E-1793-ADE6-5AB6-E1F143B39F30}"/>
              </a:ext>
            </a:extLst>
          </p:cNvPr>
          <p:cNvSpPr txBox="1"/>
          <p:nvPr/>
        </p:nvSpPr>
        <p:spPr>
          <a:xfrm>
            <a:off x="3966055" y="4783619"/>
            <a:ext cx="1571264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(1) No contratado</a:t>
            </a:r>
          </a:p>
        </p:txBody>
      </p:sp>
      <p:sp>
        <p:nvSpPr>
          <p:cNvPr id="169" name="CuadroTexto 168">
            <a:extLst>
              <a:ext uri="{FF2B5EF4-FFF2-40B4-BE49-F238E27FC236}">
                <a16:creationId xmlns:a16="http://schemas.microsoft.com/office/drawing/2014/main" xmlns="" id="{5B4BB267-B56A-5250-4BAF-04EF97CAFEFA}"/>
              </a:ext>
            </a:extLst>
          </p:cNvPr>
          <p:cNvSpPr txBox="1"/>
          <p:nvPr/>
        </p:nvSpPr>
        <p:spPr>
          <a:xfrm>
            <a:off x="4164361" y="4313873"/>
            <a:ext cx="1335622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300" dirty="0">
                <a:latin typeface="Arial" panose="020B0604020202020204" pitchFamily="34" charset="0"/>
                <a:cs typeface="Arial" panose="020B0604020202020204" pitchFamily="34" charset="0"/>
              </a:rPr>
              <a:t>Marianella Ruiz</a:t>
            </a:r>
          </a:p>
        </p:txBody>
      </p:sp>
      <p:sp>
        <p:nvSpPr>
          <p:cNvPr id="171" name="Flecha: a la derecha 170">
            <a:extLst>
              <a:ext uri="{FF2B5EF4-FFF2-40B4-BE49-F238E27FC236}">
                <a16:creationId xmlns:a16="http://schemas.microsoft.com/office/drawing/2014/main" xmlns="" id="{5C409A75-D8B4-2896-F376-CD7B5CDC8E45}"/>
              </a:ext>
            </a:extLst>
          </p:cNvPr>
          <p:cNvSpPr/>
          <p:nvPr/>
        </p:nvSpPr>
        <p:spPr>
          <a:xfrm flipH="1">
            <a:off x="1689534" y="2351914"/>
            <a:ext cx="382586" cy="34411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72" name="CuadroTexto 171">
            <a:extLst>
              <a:ext uri="{FF2B5EF4-FFF2-40B4-BE49-F238E27FC236}">
                <a16:creationId xmlns:a16="http://schemas.microsoft.com/office/drawing/2014/main" xmlns="" id="{898E135C-0456-5600-B2AA-10223F316E18}"/>
              </a:ext>
            </a:extLst>
          </p:cNvPr>
          <p:cNvSpPr txBox="1"/>
          <p:nvPr/>
        </p:nvSpPr>
        <p:spPr>
          <a:xfrm>
            <a:off x="117599" y="2381621"/>
            <a:ext cx="1571264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(1) No contratado</a:t>
            </a:r>
          </a:p>
        </p:txBody>
      </p:sp>
      <p:sp>
        <p:nvSpPr>
          <p:cNvPr id="173" name="Flecha: a la derecha 172">
            <a:extLst>
              <a:ext uri="{FF2B5EF4-FFF2-40B4-BE49-F238E27FC236}">
                <a16:creationId xmlns:a16="http://schemas.microsoft.com/office/drawing/2014/main" xmlns="" id="{4C52EE91-88DB-F621-92C2-BBCC68BA17BE}"/>
              </a:ext>
            </a:extLst>
          </p:cNvPr>
          <p:cNvSpPr/>
          <p:nvPr/>
        </p:nvSpPr>
        <p:spPr>
          <a:xfrm flipH="1">
            <a:off x="1730225" y="2845805"/>
            <a:ext cx="382586" cy="34411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77" name="Flecha: a la derecha 176">
            <a:extLst>
              <a:ext uri="{FF2B5EF4-FFF2-40B4-BE49-F238E27FC236}">
                <a16:creationId xmlns:a16="http://schemas.microsoft.com/office/drawing/2014/main" xmlns="" id="{B9EA4CC7-5985-3FB3-D5D1-7BCE06F69B89}"/>
              </a:ext>
            </a:extLst>
          </p:cNvPr>
          <p:cNvSpPr/>
          <p:nvPr/>
        </p:nvSpPr>
        <p:spPr>
          <a:xfrm flipH="1">
            <a:off x="1730735" y="3417672"/>
            <a:ext cx="382586" cy="34411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78" name="CuadroTexto 177">
            <a:extLst>
              <a:ext uri="{FF2B5EF4-FFF2-40B4-BE49-F238E27FC236}">
                <a16:creationId xmlns:a16="http://schemas.microsoft.com/office/drawing/2014/main" xmlns="" id="{9A3F3791-DB0E-C625-EE73-03666F4BF7EA}"/>
              </a:ext>
            </a:extLst>
          </p:cNvPr>
          <p:cNvSpPr txBox="1"/>
          <p:nvPr/>
        </p:nvSpPr>
        <p:spPr>
          <a:xfrm>
            <a:off x="150106" y="3612077"/>
            <a:ext cx="1571264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(2) No contratado</a:t>
            </a:r>
          </a:p>
        </p:txBody>
      </p:sp>
      <p:sp>
        <p:nvSpPr>
          <p:cNvPr id="179" name="Flecha: a la derecha 178">
            <a:extLst>
              <a:ext uri="{FF2B5EF4-FFF2-40B4-BE49-F238E27FC236}">
                <a16:creationId xmlns:a16="http://schemas.microsoft.com/office/drawing/2014/main" xmlns="" id="{19EC06C4-10B3-D7F7-0DFF-5BCE0F8270BD}"/>
              </a:ext>
            </a:extLst>
          </p:cNvPr>
          <p:cNvSpPr/>
          <p:nvPr/>
        </p:nvSpPr>
        <p:spPr>
          <a:xfrm flipH="1">
            <a:off x="1739209" y="3962199"/>
            <a:ext cx="382586" cy="34411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80" name="CuadroTexto 179">
            <a:extLst>
              <a:ext uri="{FF2B5EF4-FFF2-40B4-BE49-F238E27FC236}">
                <a16:creationId xmlns:a16="http://schemas.microsoft.com/office/drawing/2014/main" xmlns="" id="{D731D2B1-FD9F-BAAA-1B00-3F46DB67F486}"/>
              </a:ext>
            </a:extLst>
          </p:cNvPr>
          <p:cNvSpPr txBox="1"/>
          <p:nvPr/>
        </p:nvSpPr>
        <p:spPr>
          <a:xfrm>
            <a:off x="167274" y="3991906"/>
            <a:ext cx="1571264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(3) No contratado</a:t>
            </a:r>
          </a:p>
        </p:txBody>
      </p:sp>
      <p:sp>
        <p:nvSpPr>
          <p:cNvPr id="181" name="Flecha: a la derecha 180">
            <a:extLst>
              <a:ext uri="{FF2B5EF4-FFF2-40B4-BE49-F238E27FC236}">
                <a16:creationId xmlns:a16="http://schemas.microsoft.com/office/drawing/2014/main" xmlns="" id="{C19E9247-7D64-9EF5-AB45-4EA6DD113C3C}"/>
              </a:ext>
            </a:extLst>
          </p:cNvPr>
          <p:cNvSpPr/>
          <p:nvPr/>
        </p:nvSpPr>
        <p:spPr>
          <a:xfrm flipH="1">
            <a:off x="1727450" y="4447250"/>
            <a:ext cx="382586" cy="34411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82" name="CuadroTexto 181">
            <a:extLst>
              <a:ext uri="{FF2B5EF4-FFF2-40B4-BE49-F238E27FC236}">
                <a16:creationId xmlns:a16="http://schemas.microsoft.com/office/drawing/2014/main" xmlns="" id="{A404CAD3-57F4-BF00-4C96-61F21FF0976B}"/>
              </a:ext>
            </a:extLst>
          </p:cNvPr>
          <p:cNvSpPr txBox="1"/>
          <p:nvPr/>
        </p:nvSpPr>
        <p:spPr>
          <a:xfrm>
            <a:off x="155515" y="4476957"/>
            <a:ext cx="1571264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(3) No contratado</a:t>
            </a:r>
          </a:p>
        </p:txBody>
      </p:sp>
      <p:sp>
        <p:nvSpPr>
          <p:cNvPr id="183" name="CuadroTexto 182">
            <a:extLst>
              <a:ext uri="{FF2B5EF4-FFF2-40B4-BE49-F238E27FC236}">
                <a16:creationId xmlns:a16="http://schemas.microsoft.com/office/drawing/2014/main" xmlns="" id="{0C1C2B52-13B2-36D6-5497-56BD276B8284}"/>
              </a:ext>
            </a:extLst>
          </p:cNvPr>
          <p:cNvSpPr txBox="1"/>
          <p:nvPr/>
        </p:nvSpPr>
        <p:spPr>
          <a:xfrm>
            <a:off x="252203" y="2737545"/>
            <a:ext cx="1624163" cy="6924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300" dirty="0">
                <a:latin typeface="Arial" panose="020B0604020202020204" pitchFamily="34" charset="0"/>
                <a:cs typeface="Arial" panose="020B0604020202020204" pitchFamily="34" charset="0"/>
              </a:rPr>
              <a:t>Carlos Mejía</a:t>
            </a:r>
          </a:p>
          <a:p>
            <a:r>
              <a:rPr lang="es-PE" sz="1300" dirty="0">
                <a:latin typeface="Arial" panose="020B0604020202020204" pitchFamily="34" charset="0"/>
                <a:cs typeface="Arial" panose="020B0604020202020204" pitchFamily="34" charset="0"/>
              </a:rPr>
              <a:t>Carlos Flores</a:t>
            </a:r>
          </a:p>
          <a:p>
            <a:r>
              <a:rPr lang="es-PE" sz="1300" dirty="0">
                <a:latin typeface="Arial" panose="020B0604020202020204" pitchFamily="34" charset="0"/>
                <a:cs typeface="Arial" panose="020B0604020202020204" pitchFamily="34" charset="0"/>
              </a:rPr>
              <a:t>Cristopher Berrospi</a:t>
            </a:r>
          </a:p>
        </p:txBody>
      </p:sp>
      <p:sp>
        <p:nvSpPr>
          <p:cNvPr id="184" name="Google Shape;121;p14">
            <a:extLst>
              <a:ext uri="{FF2B5EF4-FFF2-40B4-BE49-F238E27FC236}">
                <a16:creationId xmlns:a16="http://schemas.microsoft.com/office/drawing/2014/main" xmlns="" id="{F3E8E883-6CC8-3E9D-B454-EBFD00DEC116}"/>
              </a:ext>
            </a:extLst>
          </p:cNvPr>
          <p:cNvSpPr txBox="1">
            <a:spLocks/>
          </p:cNvSpPr>
          <p:nvPr/>
        </p:nvSpPr>
        <p:spPr>
          <a:xfrm>
            <a:off x="155515" y="5195368"/>
            <a:ext cx="2456292" cy="1599151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es-PE"/>
            </a:defPPr>
            <a:lvl1pPr marR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200" b="1" i="0" u="none" strike="noStrike" cap="none">
                <a:solidFill>
                  <a:srgbClr val="666666"/>
                </a:solidFill>
                <a:latin typeface="Century Gothic" panose="020B0502020202020204" pitchFamily="34" charset="0"/>
                <a:ea typeface="Arial"/>
                <a:cs typeface="Arial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9pPr>
          </a:lstStyle>
          <a:p>
            <a:r>
              <a:rPr lang="es-P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ETP C2</a:t>
            </a:r>
          </a:p>
          <a:p>
            <a:r>
              <a:rPr lang="es-P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Contratados: 7</a:t>
            </a:r>
          </a:p>
          <a:p>
            <a:r>
              <a:rPr lang="es-P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contratados: 23</a:t>
            </a:r>
          </a:p>
          <a:p>
            <a:endParaRPr lang="es-P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P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ETP C1:</a:t>
            </a:r>
          </a:p>
          <a:p>
            <a:r>
              <a:rPr lang="es-P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Contratados: 1</a:t>
            </a:r>
          </a:p>
          <a:p>
            <a:r>
              <a:rPr lang="es-PE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contratados: 4</a:t>
            </a:r>
          </a:p>
        </p:txBody>
      </p:sp>
      <p:sp>
        <p:nvSpPr>
          <p:cNvPr id="185" name="Flecha: a la derecha 184">
            <a:extLst>
              <a:ext uri="{FF2B5EF4-FFF2-40B4-BE49-F238E27FC236}">
                <a16:creationId xmlns:a16="http://schemas.microsoft.com/office/drawing/2014/main" xmlns="" id="{C8311882-B472-2D17-61A0-795F1B128339}"/>
              </a:ext>
            </a:extLst>
          </p:cNvPr>
          <p:cNvSpPr/>
          <p:nvPr/>
        </p:nvSpPr>
        <p:spPr>
          <a:xfrm flipH="1">
            <a:off x="1689534" y="1734498"/>
            <a:ext cx="382586" cy="34411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86" name="CuadroTexto 185">
            <a:extLst>
              <a:ext uri="{FF2B5EF4-FFF2-40B4-BE49-F238E27FC236}">
                <a16:creationId xmlns:a16="http://schemas.microsoft.com/office/drawing/2014/main" xmlns="" id="{A517B5A2-521A-A9C7-0AE2-1C38749208EE}"/>
              </a:ext>
            </a:extLst>
          </p:cNvPr>
          <p:cNvSpPr txBox="1"/>
          <p:nvPr/>
        </p:nvSpPr>
        <p:spPr>
          <a:xfrm>
            <a:off x="302229" y="1763604"/>
            <a:ext cx="1391728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300" dirty="0">
                <a:latin typeface="Arial" panose="020B0604020202020204" pitchFamily="34" charset="0"/>
                <a:cs typeface="Arial" panose="020B0604020202020204" pitchFamily="34" charset="0"/>
              </a:rPr>
              <a:t>Marco Sandoval</a:t>
            </a:r>
          </a:p>
        </p:txBody>
      </p:sp>
      <p:sp>
        <p:nvSpPr>
          <p:cNvPr id="187" name="CuadroTexto 186">
            <a:extLst>
              <a:ext uri="{FF2B5EF4-FFF2-40B4-BE49-F238E27FC236}">
                <a16:creationId xmlns:a16="http://schemas.microsoft.com/office/drawing/2014/main" xmlns="" id="{65C81325-342F-360E-A2DB-C22498C5444E}"/>
              </a:ext>
            </a:extLst>
          </p:cNvPr>
          <p:cNvSpPr txBox="1"/>
          <p:nvPr/>
        </p:nvSpPr>
        <p:spPr>
          <a:xfrm>
            <a:off x="3994436" y="3705062"/>
            <a:ext cx="1571264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(1) No contratado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93797FDE-ED82-ECDA-C842-F2A070B727D1}"/>
              </a:ext>
            </a:extLst>
          </p:cNvPr>
          <p:cNvSpPr txBox="1"/>
          <p:nvPr/>
        </p:nvSpPr>
        <p:spPr>
          <a:xfrm>
            <a:off x="175605" y="3429438"/>
            <a:ext cx="1409810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x-none"/>
            </a:defPPr>
            <a:lvl1pPr>
              <a:defRPr sz="13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PE" dirty="0" err="1"/>
              <a:t>Hilber</a:t>
            </a:r>
            <a:r>
              <a:rPr lang="es-PE" dirty="0"/>
              <a:t> Alexander</a:t>
            </a:r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xmlns="" id="{E5D0058A-8CD0-CA24-8D35-DA7E7DE1D4C4}"/>
              </a:ext>
            </a:extLst>
          </p:cNvPr>
          <p:cNvSpPr/>
          <p:nvPr/>
        </p:nvSpPr>
        <p:spPr>
          <a:xfrm>
            <a:off x="7312215" y="4272893"/>
            <a:ext cx="108000" cy="108000"/>
          </a:xfrm>
          <a:prstGeom prst="ellipse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0868164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echa: a la derecha 3">
            <a:extLst>
              <a:ext uri="{FF2B5EF4-FFF2-40B4-BE49-F238E27FC236}">
                <a16:creationId xmlns:a16="http://schemas.microsoft.com/office/drawing/2014/main" xmlns="" id="{E5664339-6AF1-F42C-8751-E230EF46BF10}"/>
              </a:ext>
            </a:extLst>
          </p:cNvPr>
          <p:cNvSpPr/>
          <p:nvPr/>
        </p:nvSpPr>
        <p:spPr>
          <a:xfrm>
            <a:off x="955963" y="1731818"/>
            <a:ext cx="10709563" cy="1925782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0" name="Google Shape;121;p14">
            <a:extLst>
              <a:ext uri="{FF2B5EF4-FFF2-40B4-BE49-F238E27FC236}">
                <a16:creationId xmlns:a16="http://schemas.microsoft.com/office/drawing/2014/main" xmlns="" id="{048EA6B3-358B-177D-F851-D928F5FD2201}"/>
              </a:ext>
            </a:extLst>
          </p:cNvPr>
          <p:cNvSpPr txBox="1">
            <a:spLocks/>
          </p:cNvSpPr>
          <p:nvPr/>
        </p:nvSpPr>
        <p:spPr>
          <a:xfrm>
            <a:off x="10656" y="-39088"/>
            <a:ext cx="12181343" cy="9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es-PE"/>
            </a:defPPr>
            <a:lvl1pPr marR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200" b="1" i="0" u="none" strike="noStrike" cap="none">
                <a:solidFill>
                  <a:srgbClr val="666666"/>
                </a:solidFill>
                <a:latin typeface="Century Gothic" panose="020B0502020202020204" pitchFamily="34" charset="0"/>
                <a:ea typeface="Arial"/>
                <a:cs typeface="Arial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</a:defRPr>
            </a:lvl9pPr>
          </a:lstStyle>
          <a:p>
            <a:r>
              <a:rPr lang="es-PE" dirty="0"/>
              <a:t>Fase de Programación – Coordinador de Requerimientos</a:t>
            </a:r>
          </a:p>
        </p:txBody>
      </p:sp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xmlns="" id="{08F0ACF7-01C8-009C-BB0B-0D63727477B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87033010"/>
              </p:ext>
            </p:extLst>
          </p:nvPr>
        </p:nvGraphicFramePr>
        <p:xfrm>
          <a:off x="1474353" y="824223"/>
          <a:ext cx="9130146" cy="35659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xmlns="" id="{18BC931C-C09D-AC13-BD11-F67433CEA3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1211992"/>
              </p:ext>
            </p:extLst>
          </p:nvPr>
        </p:nvGraphicFramePr>
        <p:xfrm>
          <a:off x="872836" y="4515104"/>
          <a:ext cx="10072255" cy="143764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2092037">
                  <a:extLst>
                    <a:ext uri="{9D8B030D-6E8A-4147-A177-3AD203B41FA5}">
                      <a16:colId xmlns:a16="http://schemas.microsoft.com/office/drawing/2014/main" xmlns="" val="4058671996"/>
                    </a:ext>
                  </a:extLst>
                </a:gridCol>
                <a:gridCol w="2660072">
                  <a:extLst>
                    <a:ext uri="{9D8B030D-6E8A-4147-A177-3AD203B41FA5}">
                      <a16:colId xmlns:a16="http://schemas.microsoft.com/office/drawing/2014/main" xmlns="" val="4211467236"/>
                    </a:ext>
                  </a:extLst>
                </a:gridCol>
                <a:gridCol w="1762891">
                  <a:extLst>
                    <a:ext uri="{9D8B030D-6E8A-4147-A177-3AD203B41FA5}">
                      <a16:colId xmlns:a16="http://schemas.microsoft.com/office/drawing/2014/main" xmlns="" val="3989831791"/>
                    </a:ext>
                  </a:extLst>
                </a:gridCol>
                <a:gridCol w="1811120">
                  <a:extLst>
                    <a:ext uri="{9D8B030D-6E8A-4147-A177-3AD203B41FA5}">
                      <a16:colId xmlns:a16="http://schemas.microsoft.com/office/drawing/2014/main" xmlns="" val="260557443"/>
                    </a:ext>
                  </a:extLst>
                </a:gridCol>
                <a:gridCol w="1746135">
                  <a:extLst>
                    <a:ext uri="{9D8B030D-6E8A-4147-A177-3AD203B41FA5}">
                      <a16:colId xmlns:a16="http://schemas.microsoft.com/office/drawing/2014/main" xmlns="" val="26672210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P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 quien coordina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 revisa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Quien aprueba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Quien supervisa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 conformidad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857891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PE" sz="1600" b="1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Arquitecto de datos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Documentos de análisis de requerimientos de los procesos asociados a las fases del CI</a:t>
                      </a:r>
                      <a:endParaRPr lang="es-PE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Líder de integración intra e </a:t>
                      </a:r>
                      <a:r>
                        <a:rPr lang="es-PE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intersistémica</a:t>
                      </a:r>
                      <a:endParaRPr lang="es-P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Líder de integración intra e </a:t>
                      </a:r>
                      <a:r>
                        <a:rPr lang="es-PE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intersistémica</a:t>
                      </a:r>
                      <a:endParaRPr lang="es-P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ETP – C2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35258297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8DA9995C-47F9-0019-C633-AC63001EF5BF}"/>
              </a:ext>
            </a:extLst>
          </p:cNvPr>
          <p:cNvSpPr txBox="1"/>
          <p:nvPr/>
        </p:nvSpPr>
        <p:spPr>
          <a:xfrm>
            <a:off x="219450" y="6147960"/>
            <a:ext cx="1144607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x-none"/>
            </a:defPPr>
            <a:lvl1pPr marL="171450" indent="-171450" algn="just">
              <a:buFont typeface="Arial" panose="020B0604020202020204" pitchFamily="34" charset="0"/>
              <a:buChar char="•"/>
              <a:defRPr sz="1100"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defRPr>
            </a:lvl1pPr>
          </a:lstStyle>
          <a:p>
            <a:pPr lvl="1"/>
            <a:r>
              <a:rPr lang="es-PE" sz="1400" i="1" dirty="0"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es-MX" sz="1400" i="1" dirty="0">
                <a:latin typeface="Arial" panose="020B0604020202020204" pitchFamily="34" charset="0"/>
                <a:cs typeface="Arial" panose="020B0604020202020204" pitchFamily="34" charset="0"/>
              </a:rPr>
              <a:t>La documentación de entrada/salida puede estar sujeta a modificaciones, las cuales serán indicadas por el Componente 2 del ETP y el consultor.</a:t>
            </a:r>
            <a:endParaRPr lang="x-none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lipse 2">
            <a:extLst>
              <a:ext uri="{FF2B5EF4-FFF2-40B4-BE49-F238E27FC236}">
                <a16:creationId xmlns:a16="http://schemas.microsoft.com/office/drawing/2014/main" xmlns="" id="{0003E7BA-9A50-B877-0E41-B4E61960AAA4}"/>
              </a:ext>
            </a:extLst>
          </p:cNvPr>
          <p:cNvSpPr/>
          <p:nvPr/>
        </p:nvSpPr>
        <p:spPr>
          <a:xfrm>
            <a:off x="11408727" y="423269"/>
            <a:ext cx="108000" cy="108000"/>
          </a:xfrm>
          <a:prstGeom prst="ellipse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990522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13221</TotalTime>
  <Words>2672</Words>
  <Application>Microsoft Office PowerPoint</Application>
  <PresentationFormat>Personalizado</PresentationFormat>
  <Paragraphs>480</Paragraphs>
  <Slides>27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28" baseType="lpstr"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Carlos Yurivilca</dc:creator>
  <cp:lastModifiedBy>Usuario</cp:lastModifiedBy>
  <cp:revision>119</cp:revision>
  <dcterms:created xsi:type="dcterms:W3CDTF">2024-01-11T22:32:38Z</dcterms:created>
  <dcterms:modified xsi:type="dcterms:W3CDTF">2024-09-23T06:48:07Z</dcterms:modified>
</cp:coreProperties>
</file>