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4660"/>
  </p:normalViewPr>
  <p:slideViewPr>
    <p:cSldViewPr snapToGrid="0">
      <p:cViewPr>
        <p:scale>
          <a:sx n="46" d="100"/>
          <a:sy n="46" d="100"/>
        </p:scale>
        <p:origin x="-70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17E52E-D17E-E35A-7940-8BCDBC44C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BE72F52-A157-0942-2FD8-B8DD200F7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9802C1-9BAB-D62A-7A91-6EA1754C2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B69BFA3-76DF-A59A-E8F4-E2B321C9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AADDB41-A450-F2A6-BF64-E57A69DD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446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81156E-B61D-793F-4FE0-BF0E65CD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9407B2F-0BB7-3A1E-C187-A6479B1D7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A87EB87-B4E8-B903-2905-4743809B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4648623-421A-4A6E-A636-2517BABE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25A7F7A-3B2F-7674-685E-D1E806F9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052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2C85E19-19AD-CA91-48DB-D0F05B277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3209C69-DD26-0192-FA36-ECECC2B2F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5A0EDFF-BE1B-63A0-71E7-9918701D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FA55981-0343-F9C1-1590-A1A97CE0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9DED442-9586-A047-11A3-1DAD1D2FC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887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A1BE9C-305C-DFC2-EE61-5E7CE08A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AB597FD-DFB2-C1BC-8092-6A202C848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FEE51BB-65AA-5CF1-EB8E-AE38A9B9D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7CA10F5-62CF-CCFC-F413-176B699A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EF9E4DC-7F83-0092-1F7A-13BA31C3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171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F3B57A-00C6-AAE4-D0D4-C4F08F8E1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73804AD-2997-40C1-C1A4-BD3D6A58F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5F9BDA3-15CC-063B-0846-B8E405EB1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9A14620-A5B1-3D0F-9922-2BA28C3D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5987AE7-35F8-8EB9-E580-1E19072B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951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7D8CD6-7674-8C02-4397-886F2240B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6BB9D41-C4AA-7B19-6FB2-4B042CDFA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3D1302A-3F27-040F-AA84-D6E060BC0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9E50239-4645-01FC-E513-792D7F53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99CA9D5-ADB6-A05B-55A4-A76FF0DF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9619FF-7963-6239-BE2A-BEF7E427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87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4DFF05-6194-5C1F-B129-E85DF5C40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7718C2C-3463-B8D1-B53C-F585FED4E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BFC592C-9906-0CD8-EC06-6257272DF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AD3238D-C949-8C1A-EEC3-D33DFDAA5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C9D772-943C-1695-BECC-DF2EA205E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33C8EAF-3FA7-CFCB-90D6-ABD18D97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270C0C7-774F-BB62-E579-1637697E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F92CEB6-C107-8E72-98F4-0159C3F4E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306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3DC84F3-E5DC-D3B8-B875-231006CF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59AD5EE-78BD-9BB6-7895-FF60E540D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FB5F727-C19A-DE9C-2542-7E8A1A288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D1CAF38-88B5-BB11-119A-50353327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361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ADFEE89-CBAF-D7E6-3A19-286D0DA7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8B76177-D2CB-CCA3-CA85-28B8EEC0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BE506DA-FF9B-B7A5-00C9-03E4B924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62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EFDD50-2164-C7A9-8AF3-265F3272B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F46042-D719-3055-A459-D01AA7CD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832C450-4365-9C5A-053C-450E7A626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20A414A-E7E0-DDEA-5515-79EA2D57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B423FDA-97AC-65EE-92A4-AA6680D2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83CFB22-1B7C-098D-B89B-8360D1A2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389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DDEF90-26CE-42FE-7BB4-75C5E4F8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ABA55F3-9357-5DCE-35B7-E01B98321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EC12E29-7DAC-DC73-38EF-FBD5612F7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574FA11-7DF2-7A6F-C196-1368A96F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F8C7686-99D3-7353-A1AA-318399AD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0786D8A-F499-CA5D-7B55-18F9542F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542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D842009E-4287-C55A-7ABB-8324D8E12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A7B807A-AFF8-7CBC-22C8-EAC1F3C3F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5C8E798-85DD-C4EF-F241-E1526FF35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BC805-C2E0-4C6D-8249-EBE1B705C7E5}" type="datetimeFigureOut">
              <a:rPr lang="es-PE" smtClean="0"/>
              <a:t>23/09/2024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F5C9435-E427-1BFF-7430-92785CA1C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78299B2-D700-32FA-2E4C-F3ACD7A5E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BE9FC-8A5B-4B9C-9B07-60651FAB696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058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18CCB02-A4DD-109C-8E15-F6D3690FE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123" y="1255551"/>
            <a:ext cx="7615175" cy="538961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7D6CB7CB-CB49-CBE5-EB22-F108AB579D8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614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FLUJO DE TRABAJO Y PRODUCTOS ESPERADOS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6672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2235CE8-D192-3F72-DC5E-6AB4BFD70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90" y="708990"/>
            <a:ext cx="4605393" cy="544002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80DCF74E-3948-9833-F3B5-7B5C538CA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083" y="1749884"/>
            <a:ext cx="7164620" cy="296876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2F1A3D5-63A6-14FA-6902-D02CBB159272}"/>
              </a:ext>
            </a:extLst>
          </p:cNvPr>
          <p:cNvSpPr txBox="1"/>
          <p:nvPr/>
        </p:nvSpPr>
        <p:spPr>
          <a:xfrm>
            <a:off x="1268083" y="112143"/>
            <a:ext cx="209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CRONOGRAMA</a:t>
            </a:r>
            <a:endParaRPr lang="es-PE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2F16BAF-85FB-0711-7A4E-8B3E99C0AC90}"/>
              </a:ext>
            </a:extLst>
          </p:cNvPr>
          <p:cNvSpPr txBox="1"/>
          <p:nvPr/>
        </p:nvSpPr>
        <p:spPr>
          <a:xfrm>
            <a:off x="7677615" y="1101306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MFD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55097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3F77A97-C162-D773-74F1-4615AE48E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060" y="0"/>
            <a:ext cx="5897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9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A9334103-764D-52F8-F63E-C288972E9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078" y="0"/>
            <a:ext cx="65458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EFD1A35F-8EC1-06F4-408A-F5CF8421C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727" y="0"/>
            <a:ext cx="62345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CEC5CA69-F5F5-D74D-1777-BA126540F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259" y="1318036"/>
            <a:ext cx="7724336" cy="3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</Words>
  <Application>Microsoft Office PowerPoint</Application>
  <PresentationFormat>Personalizado</PresentationFormat>
  <Paragraphs>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alayo salazar</dc:creator>
  <cp:lastModifiedBy>Usuario</cp:lastModifiedBy>
  <cp:revision>10</cp:revision>
  <dcterms:created xsi:type="dcterms:W3CDTF">2024-09-20T20:09:05Z</dcterms:created>
  <dcterms:modified xsi:type="dcterms:W3CDTF">2024-09-23T05:56:05Z</dcterms:modified>
</cp:coreProperties>
</file>